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5"/>
    <p:sldMasterId id="2147483772" r:id="rId6"/>
    <p:sldMasterId id="2147483806" r:id="rId7"/>
  </p:sldMasterIdLst>
  <p:notesMasterIdLst>
    <p:notesMasterId r:id="rId40"/>
  </p:notesMasterIdLst>
  <p:sldIdLst>
    <p:sldId id="2146846306" r:id="rId8"/>
    <p:sldId id="11253" r:id="rId9"/>
    <p:sldId id="11269" r:id="rId10"/>
    <p:sldId id="945" r:id="rId11"/>
    <p:sldId id="946" r:id="rId12"/>
    <p:sldId id="2146846275" r:id="rId13"/>
    <p:sldId id="2146846288" r:id="rId14"/>
    <p:sldId id="2146846287" r:id="rId15"/>
    <p:sldId id="2146846284" r:id="rId16"/>
    <p:sldId id="2146846283" r:id="rId17"/>
    <p:sldId id="961" r:id="rId18"/>
    <p:sldId id="2146846278" r:id="rId19"/>
    <p:sldId id="2146846289" r:id="rId20"/>
    <p:sldId id="2146846290" r:id="rId21"/>
    <p:sldId id="2146846292" r:id="rId22"/>
    <p:sldId id="2146846291" r:id="rId23"/>
    <p:sldId id="2146846295" r:id="rId24"/>
    <p:sldId id="2146846293" r:id="rId25"/>
    <p:sldId id="2146846299" r:id="rId26"/>
    <p:sldId id="2146846294" r:id="rId27"/>
    <p:sldId id="2146846297" r:id="rId28"/>
    <p:sldId id="2146846301" r:id="rId29"/>
    <p:sldId id="2146846305" r:id="rId30"/>
    <p:sldId id="2146846330" r:id="rId31"/>
    <p:sldId id="2146846331" r:id="rId32"/>
    <p:sldId id="2146846307" r:id="rId33"/>
    <p:sldId id="2146846304" r:id="rId34"/>
    <p:sldId id="2146846302" r:id="rId35"/>
    <p:sldId id="2146846323" r:id="rId36"/>
    <p:sldId id="2146846325" r:id="rId37"/>
    <p:sldId id="2146846315" r:id="rId38"/>
    <p:sldId id="2146846303" r:id="rId39"/>
  </p:sldIdLst>
  <p:sldSz cx="9144000" cy="6858000" type="screen4x3"/>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6">
          <p15:clr>
            <a:srgbClr val="A4A3A4"/>
          </p15:clr>
        </p15:guide>
        <p15:guide id="3" orient="horz" pos="3974">
          <p15:clr>
            <a:srgbClr val="A4A3A4"/>
          </p15:clr>
        </p15:guide>
        <p15:guide id="4" orient="horz" pos="1026">
          <p15:clr>
            <a:srgbClr val="A4A3A4"/>
          </p15:clr>
        </p15:guide>
        <p15:guide id="5" orient="horz" pos="3636">
          <p15:clr>
            <a:srgbClr val="A4A3A4"/>
          </p15:clr>
        </p15:guide>
        <p15:guide id="6" pos="2880">
          <p15:clr>
            <a:srgbClr val="A4A3A4"/>
          </p15:clr>
        </p15:guide>
        <p15:guide id="7" pos="577">
          <p15:clr>
            <a:srgbClr val="A4A3A4"/>
          </p15:clr>
        </p15:guide>
        <p15:guide id="8" pos="5239">
          <p15:clr>
            <a:srgbClr val="A4A3A4"/>
          </p15:clr>
        </p15:guide>
        <p15:guide id="9" pos="69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A9B9AA-2B69-2851-A6DE-706E027D16DF}" name="DE SANCTIS Cinzia (ENGIE Italy)" initials="DSC(I" userId="S::GAB595@engie.com::54f37851-3bb9-41ef-86e0-1845bdc4bd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quilini Roberto"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C0"/>
    <a:srgbClr val="96BE0F"/>
    <a:srgbClr val="0099E6"/>
    <a:srgbClr val="F39733"/>
    <a:srgbClr val="E6E6E6"/>
    <a:srgbClr val="ECECEC"/>
    <a:srgbClr val="EEEEEE"/>
    <a:srgbClr val="F2F2F2"/>
    <a:srgbClr val="66FF66"/>
    <a:srgbClr val="F6B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3" autoAdjust="0"/>
    <p:restoredTop sz="93792" autoAdjust="0"/>
  </p:normalViewPr>
  <p:slideViewPr>
    <p:cSldViewPr showGuides="1">
      <p:cViewPr varScale="1">
        <p:scale>
          <a:sx n="62" d="100"/>
          <a:sy n="62" d="100"/>
        </p:scale>
        <p:origin x="1268" y="56"/>
      </p:cViewPr>
      <p:guideLst>
        <p:guide orient="horz" pos="2160"/>
        <p:guide orient="horz" pos="346"/>
        <p:guide orient="horz" pos="3974"/>
        <p:guide orient="horz" pos="1026"/>
        <p:guide orient="horz" pos="3636"/>
        <p:guide pos="2880"/>
        <p:guide pos="577"/>
        <p:guide pos="5239"/>
        <p:guide pos="6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SANCTIS Cinzia (ENGIE Italy)" userId="54f37851-3bb9-41ef-86e0-1845bdc4bdc5" providerId="ADAL" clId="{4D848FBC-B274-4641-A84A-94264CAB21B1}"/>
    <pc:docChg chg="modSld">
      <pc:chgData name="DE SANCTIS Cinzia (ENGIE Italy)" userId="54f37851-3bb9-41ef-86e0-1845bdc4bdc5" providerId="ADAL" clId="{4D848FBC-B274-4641-A84A-94264CAB21B1}" dt="2023-04-17T10:59:17.279" v="0" actId="1076"/>
      <pc:docMkLst>
        <pc:docMk/>
      </pc:docMkLst>
      <pc:sldChg chg="modSp mod">
        <pc:chgData name="DE SANCTIS Cinzia (ENGIE Italy)" userId="54f37851-3bb9-41ef-86e0-1845bdc4bdc5" providerId="ADAL" clId="{4D848FBC-B274-4641-A84A-94264CAB21B1}" dt="2023-04-17T10:59:17.279" v="0" actId="1076"/>
        <pc:sldMkLst>
          <pc:docMk/>
          <pc:sldMk cId="1944964144" sldId="2146846303"/>
        </pc:sldMkLst>
        <pc:picChg chg="mod">
          <ac:chgData name="DE SANCTIS Cinzia (ENGIE Italy)" userId="54f37851-3bb9-41ef-86e0-1845bdc4bdc5" providerId="ADAL" clId="{4D848FBC-B274-4641-A84A-94264CAB21B1}" dt="2023-04-17T10:59:17.279" v="0" actId="1076"/>
          <ac:picMkLst>
            <pc:docMk/>
            <pc:sldMk cId="1944964144" sldId="2146846303"/>
            <ac:picMk id="6" creationId="{506E7564-D1A1-AD2C-29B5-63F787F6B55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9FB80-6266-4C7F-9990-6B73D701747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it-IT"/>
        </a:p>
      </dgm:t>
    </dgm:pt>
    <dgm:pt modelId="{54B04FC0-CDDD-4C4D-8E45-C7CB60D68CDC}">
      <dgm:prSet phldrT="[Testo]" custT="1"/>
      <dgm:spPr/>
      <dgm:t>
        <a:bodyPr/>
        <a:lstStyle/>
        <a:p>
          <a:r>
            <a:rPr lang="it-IT" sz="1800" dirty="0">
              <a:latin typeface="Lato" panose="020F0502020204030203" pitchFamily="34" charset="0"/>
              <a:ea typeface="Lato" panose="020F0502020204030203" pitchFamily="34" charset="0"/>
              <a:cs typeface="Lato" panose="020F0502020204030203" pitchFamily="34" charset="0"/>
            </a:rPr>
            <a:t>Interventi Illuminazione Pubblica</a:t>
          </a:r>
        </a:p>
        <a:p>
          <a:r>
            <a:rPr lang="it-IT" sz="1800" dirty="0">
              <a:latin typeface="Lato" panose="020F0502020204030203" pitchFamily="34" charset="0"/>
              <a:ea typeface="Lato" panose="020F0502020204030203" pitchFamily="34" charset="0"/>
              <a:cs typeface="Lato" panose="020F0502020204030203" pitchFamily="34" charset="0"/>
            </a:rPr>
            <a:t>Comune Sassari</a:t>
          </a:r>
        </a:p>
      </dgm:t>
    </dgm:pt>
    <dgm:pt modelId="{BB7AC2FF-BF61-4A20-BD1E-3D22CEFEFA9E}" type="parTrans" cxnId="{48C3CF0C-0517-4D3D-BC87-E1C59AFE77C5}">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686281A4-E4F0-44C6-BD50-71BDC0FD2303}" type="sibTrans" cxnId="{48C3CF0C-0517-4D3D-BC87-E1C59AFE77C5}">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5A5335A5-43D0-428E-9E8C-ECF681DBDCEB}">
      <dgm:prSet phldrT="[Testo]" custT="1"/>
      <dgm:spPr/>
      <dgm:t>
        <a:bodyPr/>
        <a:lstStyle/>
        <a:p>
          <a:r>
            <a:rPr lang="it-IT" sz="1500" b="0" dirty="0">
              <a:latin typeface="Lato" panose="020F0502020204030203" pitchFamily="34" charset="0"/>
              <a:ea typeface="Lato" panose="020F0502020204030203" pitchFamily="34" charset="0"/>
              <a:cs typeface="Lato" panose="020F0502020204030203" pitchFamily="34" charset="0"/>
            </a:rPr>
            <a:t>Sostituzione corpi illuminanti a LED</a:t>
          </a:r>
        </a:p>
      </dgm:t>
    </dgm:pt>
    <dgm:pt modelId="{CE77031B-67A2-4A99-B3CD-B36D389783DF}" type="parTrans" cxnId="{83D054CE-B01C-4657-865D-D8DD506C0073}">
      <dgm:prSet custT="1"/>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F0FE8666-D517-42B2-801D-0B11F8CA27A2}" type="sibTrans" cxnId="{83D054CE-B01C-4657-865D-D8DD506C0073}">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F51E1D85-589E-475E-9CD8-FE2CA96D6EDC}">
      <dgm:prSet phldrT="[Testo]" custT="1"/>
      <dgm:spPr>
        <a:solidFill>
          <a:schemeClr val="bg1">
            <a:lumMod val="65000"/>
          </a:schemeClr>
        </a:solidFill>
      </dgm:spPr>
      <dgm:t>
        <a:bodyPr/>
        <a:lstStyle/>
        <a:p>
          <a:r>
            <a:rPr lang="it-IT" sz="1500" dirty="0">
              <a:latin typeface="Lato" panose="020F0502020204030203" pitchFamily="34" charset="0"/>
              <a:ea typeface="Lato" panose="020F0502020204030203" pitchFamily="34" charset="0"/>
              <a:cs typeface="Lato" panose="020F0502020204030203" pitchFamily="34" charset="0"/>
            </a:rPr>
            <a:t>Implementazione sistemi di video-sorveglianza</a:t>
          </a:r>
        </a:p>
      </dgm:t>
    </dgm:pt>
    <dgm:pt modelId="{1102E823-99D2-4899-8CEF-2D7A1D2E0692}" type="parTrans" cxnId="{B748BBEC-543D-4525-9C95-783D1F7CEBE8}">
      <dgm:prSet custT="1"/>
      <dgm:spPr>
        <a:solidFill>
          <a:schemeClr val="bg1">
            <a:lumMod val="65000"/>
          </a:schemeClr>
        </a:solidFill>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0BBC0745-23B1-4843-A5EA-0DF38FBC90C1}" type="sibTrans" cxnId="{B748BBEC-543D-4525-9C95-783D1F7CEBE8}">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66C0AC80-B842-4C22-9DDE-B98E0841B358}">
      <dgm:prSet phldrT="[Testo]" custT="1"/>
      <dgm:spPr/>
      <dgm:t>
        <a:bodyPr/>
        <a:lstStyle/>
        <a:p>
          <a:r>
            <a:rPr lang="it-IT" sz="1500" dirty="0">
              <a:latin typeface="Lato" panose="020F0502020204030203" pitchFamily="34" charset="0"/>
              <a:ea typeface="Lato" panose="020F0502020204030203" pitchFamily="34" charset="0"/>
              <a:cs typeface="Lato" panose="020F0502020204030203" pitchFamily="34" charset="0"/>
            </a:rPr>
            <a:t>Estensione di parti </a:t>
          </a:r>
        </a:p>
        <a:p>
          <a:r>
            <a:rPr lang="it-IT" sz="1500" dirty="0">
              <a:latin typeface="Lato" panose="020F0502020204030203" pitchFamily="34" charset="0"/>
              <a:ea typeface="Lato" panose="020F0502020204030203" pitchFamily="34" charset="0"/>
              <a:cs typeface="Lato" panose="020F0502020204030203" pitchFamily="34" charset="0"/>
            </a:rPr>
            <a:t>di impianto</a:t>
          </a:r>
        </a:p>
      </dgm:t>
    </dgm:pt>
    <dgm:pt modelId="{95A33BCE-3793-4B64-8C91-9BD9BC4C1C89}" type="parTrans" cxnId="{279B3146-8932-4125-94F8-42385F300626}">
      <dgm:prSet custT="1"/>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34FC9E14-0B1A-46D9-92BB-DD128982B4D1}" type="sibTrans" cxnId="{279B3146-8932-4125-94F8-42385F300626}">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152CB396-AC6A-4836-9A67-0AE0BFF393D2}">
      <dgm:prSet phldrT="[Testo]" custT="1"/>
      <dgm:spPr>
        <a:solidFill>
          <a:schemeClr val="accent1">
            <a:lumMod val="60000"/>
            <a:lumOff val="40000"/>
          </a:schemeClr>
        </a:solidFill>
      </dgm:spPr>
      <dgm:t>
        <a:bodyPr/>
        <a:lstStyle/>
        <a:p>
          <a:r>
            <a:rPr lang="it-IT" sz="1500" b="0" baseline="0" dirty="0">
              <a:latin typeface="Lato" panose="020F0502020204030203" pitchFamily="34" charset="0"/>
              <a:ea typeface="Lato" panose="020F0502020204030203" pitchFamily="34" charset="0"/>
              <a:cs typeface="Lato" panose="020F0502020204030203" pitchFamily="34" charset="0"/>
            </a:rPr>
            <a:t>Rete di telecontrollo da remoto </a:t>
          </a:r>
          <a:endParaRPr lang="it-IT" sz="1500" b="0" dirty="0">
            <a:latin typeface="Lato" panose="020F0502020204030203" pitchFamily="34" charset="0"/>
            <a:ea typeface="Lato" panose="020F0502020204030203" pitchFamily="34" charset="0"/>
            <a:cs typeface="Lato" panose="020F0502020204030203" pitchFamily="34" charset="0"/>
          </a:endParaRPr>
        </a:p>
      </dgm:t>
    </dgm:pt>
    <dgm:pt modelId="{920EB9EC-1C9F-4ABD-A56A-EE5A92360F67}" type="parTrans" cxnId="{D97CDF04-318E-457D-9EA2-36ABD3D9E557}">
      <dgm:prSet custT="1"/>
      <dgm:spPr>
        <a:solidFill>
          <a:schemeClr val="accent1">
            <a:lumMod val="60000"/>
            <a:lumOff val="40000"/>
          </a:schemeClr>
        </a:solidFill>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B3A85065-209A-4B83-9C32-F87EFF836B40}" type="sibTrans" cxnId="{D97CDF04-318E-457D-9EA2-36ABD3D9E557}">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50AF1C42-DD5F-4BB3-8A98-5E4903A360F6}">
      <dgm:prSet phldrT="[Testo]" custT="1"/>
      <dgm:spPr/>
      <dgm:t>
        <a:bodyPr/>
        <a:lstStyle/>
        <a:p>
          <a:r>
            <a:rPr lang="it-IT" sz="1500" dirty="0">
              <a:latin typeface="Lato" panose="020F0502020204030203" pitchFamily="34" charset="0"/>
              <a:ea typeface="Lato" panose="020F0502020204030203" pitchFamily="34" charset="0"/>
              <a:cs typeface="Lato" panose="020F0502020204030203" pitchFamily="34" charset="0"/>
            </a:rPr>
            <a:t>Sostituzione sostegni</a:t>
          </a:r>
        </a:p>
      </dgm:t>
    </dgm:pt>
    <dgm:pt modelId="{6316FC50-2E18-4B5F-9A6F-D51059846BD3}" type="parTrans" cxnId="{01F6D085-315F-4339-A7B5-9F9B806EC97D}">
      <dgm:prSet custT="1"/>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31FA4B34-07BA-404B-8E2D-55FCF936CF7B}" type="sibTrans" cxnId="{01F6D085-315F-4339-A7B5-9F9B806EC97D}">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C5369ACD-8F43-4BBF-9DA5-8B825DC0D2F8}">
      <dgm:prSet custT="1"/>
      <dgm:spPr>
        <a:solidFill>
          <a:srgbClr val="96BE0F"/>
        </a:solidFill>
      </dgm:spPr>
      <dgm:t>
        <a:bodyPr/>
        <a:lstStyle/>
        <a:p>
          <a:r>
            <a:rPr lang="it-IT" sz="1500" b="0" baseline="0" dirty="0">
              <a:latin typeface="Lato" panose="020F0502020204030203" pitchFamily="34" charset="0"/>
              <a:ea typeface="Lato" panose="020F0502020204030203" pitchFamily="34" charset="0"/>
              <a:cs typeface="Lato" panose="020F0502020204030203" pitchFamily="34" charset="0"/>
            </a:rPr>
            <a:t>Sostituzione e Riqualificazione quadri elettrici</a:t>
          </a:r>
          <a:endParaRPr lang="it-IT" sz="1500" b="0" dirty="0">
            <a:latin typeface="Lato" panose="020F0502020204030203" pitchFamily="34" charset="0"/>
            <a:ea typeface="Lato" panose="020F0502020204030203" pitchFamily="34" charset="0"/>
            <a:cs typeface="Lato" panose="020F0502020204030203" pitchFamily="34" charset="0"/>
          </a:endParaRPr>
        </a:p>
      </dgm:t>
    </dgm:pt>
    <dgm:pt modelId="{C7503773-F828-4E7E-A94F-F7F691F74B2F}" type="parTrans" cxnId="{E1C8C788-EF79-488A-8414-E332FB31F214}">
      <dgm:prSet custT="1"/>
      <dgm:spPr>
        <a:solidFill>
          <a:srgbClr val="96BE0F"/>
        </a:solidFill>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B234EE7A-3D11-4C5A-9B51-6225726F65E7}" type="sibTrans" cxnId="{E1C8C788-EF79-488A-8414-E332FB31F214}">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DA186B66-9717-40F1-BFC9-A7EBB8F71005}">
      <dgm:prSet custT="1"/>
      <dgm:spPr/>
      <dgm:t>
        <a:bodyPr/>
        <a:lstStyle/>
        <a:p>
          <a:r>
            <a:rPr lang="it-IT" sz="1500" dirty="0">
              <a:latin typeface="Lato" panose="020F0502020204030203" pitchFamily="34" charset="0"/>
              <a:ea typeface="Lato" panose="020F0502020204030203" pitchFamily="34" charset="0"/>
              <a:cs typeface="Lato" panose="020F0502020204030203" pitchFamily="34" charset="0"/>
            </a:rPr>
            <a:t>Nuovi tratti </a:t>
          </a:r>
        </a:p>
        <a:p>
          <a:r>
            <a:rPr lang="it-IT" sz="1500" dirty="0">
              <a:latin typeface="Lato" panose="020F0502020204030203" pitchFamily="34" charset="0"/>
              <a:ea typeface="Lato" panose="020F0502020204030203" pitchFamily="34" charset="0"/>
              <a:cs typeface="Lato" panose="020F0502020204030203" pitchFamily="34" charset="0"/>
            </a:rPr>
            <a:t>Di cavidotti e linee interrate </a:t>
          </a:r>
        </a:p>
      </dgm:t>
    </dgm:pt>
    <dgm:pt modelId="{EF74CC7A-E024-48D2-AB2D-8E7B8C9E31F9}" type="parTrans" cxnId="{9D88F539-6DF0-4F6A-AB53-3138A1275B0F}">
      <dgm:prSet custT="1"/>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BC66E131-49BD-4380-AF17-F30C91A26CF3}" type="sibTrans" cxnId="{9D88F539-6DF0-4F6A-AB53-3138A1275B0F}">
      <dgm:prSet/>
      <dgm:spPr/>
      <dgm:t>
        <a:bodyPr/>
        <a:lstStyle/>
        <a:p>
          <a:endParaRPr lang="it-IT" sz="1250">
            <a:latin typeface="Lato" panose="020F0502020204030203" pitchFamily="34" charset="0"/>
            <a:ea typeface="Lato" panose="020F0502020204030203" pitchFamily="34" charset="0"/>
            <a:cs typeface="Lato" panose="020F0502020204030203" pitchFamily="34" charset="0"/>
          </a:endParaRPr>
        </a:p>
      </dgm:t>
    </dgm:pt>
    <dgm:pt modelId="{4F9D6D66-B337-49AE-83C8-7CA3F22538D3}" type="pres">
      <dgm:prSet presAssocID="{C7B9FB80-6266-4C7F-9990-6B73D7017471}" presName="cycle" presStyleCnt="0">
        <dgm:presLayoutVars>
          <dgm:chMax val="1"/>
          <dgm:dir/>
          <dgm:animLvl val="ctr"/>
          <dgm:resizeHandles val="exact"/>
        </dgm:presLayoutVars>
      </dgm:prSet>
      <dgm:spPr/>
    </dgm:pt>
    <dgm:pt modelId="{374C1534-C00C-4987-A395-05B544408116}" type="pres">
      <dgm:prSet presAssocID="{54B04FC0-CDDD-4C4D-8E45-C7CB60D68CDC}" presName="centerShape" presStyleLbl="node0" presStyleIdx="0" presStyleCnt="1" custScaleX="116778" custScaleY="116778"/>
      <dgm:spPr/>
    </dgm:pt>
    <dgm:pt modelId="{FD617846-D804-4C0B-B57D-0DBBD3E86417}" type="pres">
      <dgm:prSet presAssocID="{CE77031B-67A2-4A99-B3CD-B36D389783DF}" presName="parTrans" presStyleLbl="bgSibTrans2D1" presStyleIdx="0" presStyleCnt="7"/>
      <dgm:spPr/>
    </dgm:pt>
    <dgm:pt modelId="{F4F1C457-BF2D-4758-BD25-3EE76DF47199}" type="pres">
      <dgm:prSet presAssocID="{5A5335A5-43D0-428E-9E8C-ECF681DBDCEB}" presName="node" presStyleLbl="node1" presStyleIdx="0" presStyleCnt="7" custScaleX="114103" custScaleY="105774">
        <dgm:presLayoutVars>
          <dgm:bulletEnabled val="1"/>
        </dgm:presLayoutVars>
      </dgm:prSet>
      <dgm:spPr/>
    </dgm:pt>
    <dgm:pt modelId="{8740CF92-5948-4732-B264-09ADD4DB9354}" type="pres">
      <dgm:prSet presAssocID="{EF74CC7A-E024-48D2-AB2D-8E7B8C9E31F9}" presName="parTrans" presStyleLbl="bgSibTrans2D1" presStyleIdx="1" presStyleCnt="7"/>
      <dgm:spPr/>
    </dgm:pt>
    <dgm:pt modelId="{A4681CE1-1285-4198-8C82-95DFF1FD9290}" type="pres">
      <dgm:prSet presAssocID="{DA186B66-9717-40F1-BFC9-A7EBB8F71005}" presName="node" presStyleLbl="node1" presStyleIdx="1" presStyleCnt="7" custScaleX="111673" custScaleY="111975">
        <dgm:presLayoutVars>
          <dgm:bulletEnabled val="1"/>
        </dgm:presLayoutVars>
      </dgm:prSet>
      <dgm:spPr/>
    </dgm:pt>
    <dgm:pt modelId="{49B5D85A-4FAE-439F-975C-8981539EDAB5}" type="pres">
      <dgm:prSet presAssocID="{6316FC50-2E18-4B5F-9A6F-D51059846BD3}" presName="parTrans" presStyleLbl="bgSibTrans2D1" presStyleIdx="2" presStyleCnt="7"/>
      <dgm:spPr/>
    </dgm:pt>
    <dgm:pt modelId="{DF35D8A5-DE67-44E1-8217-A536488B6191}" type="pres">
      <dgm:prSet presAssocID="{50AF1C42-DD5F-4BB3-8A98-5E4903A360F6}" presName="node" presStyleLbl="node1" presStyleIdx="2" presStyleCnt="7" custScaleX="108420" custScaleY="113887" custRadScaleRad="103226" custRadScaleInc="4000">
        <dgm:presLayoutVars>
          <dgm:bulletEnabled val="1"/>
        </dgm:presLayoutVars>
      </dgm:prSet>
      <dgm:spPr/>
    </dgm:pt>
    <dgm:pt modelId="{0349DB5C-9FA6-4320-83A5-45503FDE74AA}" type="pres">
      <dgm:prSet presAssocID="{1102E823-99D2-4899-8CEF-2D7A1D2E0692}" presName="parTrans" presStyleLbl="bgSibTrans2D1" presStyleIdx="3" presStyleCnt="7"/>
      <dgm:spPr/>
    </dgm:pt>
    <dgm:pt modelId="{9D87D7CB-9275-48D9-9CE2-935333AEC89E}" type="pres">
      <dgm:prSet presAssocID="{F51E1D85-589E-475E-9CD8-FE2CA96D6EDC}" presName="node" presStyleLbl="node1" presStyleIdx="3" presStyleCnt="7" custScaleX="112077" custScaleY="116425">
        <dgm:presLayoutVars>
          <dgm:bulletEnabled val="1"/>
        </dgm:presLayoutVars>
      </dgm:prSet>
      <dgm:spPr/>
    </dgm:pt>
    <dgm:pt modelId="{19AACCF9-562C-4A2C-9D13-B3E5210A1383}" type="pres">
      <dgm:prSet presAssocID="{95A33BCE-3793-4B64-8C91-9BD9BC4C1C89}" presName="parTrans" presStyleLbl="bgSibTrans2D1" presStyleIdx="4" presStyleCnt="7"/>
      <dgm:spPr/>
    </dgm:pt>
    <dgm:pt modelId="{9012887C-12B4-4D5F-8046-92A2C7D9DD43}" type="pres">
      <dgm:prSet presAssocID="{66C0AC80-B842-4C22-9DDE-B98E0841B358}" presName="node" presStyleLbl="node1" presStyleIdx="4" presStyleCnt="7" custScaleX="116561" custScaleY="101093" custRadScaleRad="104052" custRadScaleInc="-844">
        <dgm:presLayoutVars>
          <dgm:bulletEnabled val="1"/>
        </dgm:presLayoutVars>
      </dgm:prSet>
      <dgm:spPr/>
    </dgm:pt>
    <dgm:pt modelId="{BB7A6B83-4130-4684-973E-7A15507B402E}" type="pres">
      <dgm:prSet presAssocID="{C7503773-F828-4E7E-A94F-F7F691F74B2F}" presName="parTrans" presStyleLbl="bgSibTrans2D1" presStyleIdx="5" presStyleCnt="7"/>
      <dgm:spPr/>
    </dgm:pt>
    <dgm:pt modelId="{B2852E99-9F9B-485D-A7F9-5960E5ECE53E}" type="pres">
      <dgm:prSet presAssocID="{C5369ACD-8F43-4BBF-9DA5-8B825DC0D2F8}" presName="node" presStyleLbl="node1" presStyleIdx="5" presStyleCnt="7" custScaleX="119851" custScaleY="115512">
        <dgm:presLayoutVars>
          <dgm:bulletEnabled val="1"/>
        </dgm:presLayoutVars>
      </dgm:prSet>
      <dgm:spPr/>
    </dgm:pt>
    <dgm:pt modelId="{4C040794-12E1-45CE-AA30-9D4B9847A097}" type="pres">
      <dgm:prSet presAssocID="{920EB9EC-1C9F-4ABD-A56A-EE5A92360F67}" presName="parTrans" presStyleLbl="bgSibTrans2D1" presStyleIdx="6" presStyleCnt="7"/>
      <dgm:spPr/>
    </dgm:pt>
    <dgm:pt modelId="{88D26C95-859B-4F93-9AC0-BC39559577C4}" type="pres">
      <dgm:prSet presAssocID="{152CB396-AC6A-4836-9A67-0AE0BFF393D2}" presName="node" presStyleLbl="node1" presStyleIdx="6" presStyleCnt="7" custScaleX="116027" custScaleY="114636">
        <dgm:presLayoutVars>
          <dgm:bulletEnabled val="1"/>
        </dgm:presLayoutVars>
      </dgm:prSet>
      <dgm:spPr/>
    </dgm:pt>
  </dgm:ptLst>
  <dgm:cxnLst>
    <dgm:cxn modelId="{D97CDF04-318E-457D-9EA2-36ABD3D9E557}" srcId="{54B04FC0-CDDD-4C4D-8E45-C7CB60D68CDC}" destId="{152CB396-AC6A-4836-9A67-0AE0BFF393D2}" srcOrd="6" destOrd="0" parTransId="{920EB9EC-1C9F-4ABD-A56A-EE5A92360F67}" sibTransId="{B3A85065-209A-4B83-9C32-F87EFF836B40}"/>
    <dgm:cxn modelId="{48C3CF0C-0517-4D3D-BC87-E1C59AFE77C5}" srcId="{C7B9FB80-6266-4C7F-9990-6B73D7017471}" destId="{54B04FC0-CDDD-4C4D-8E45-C7CB60D68CDC}" srcOrd="0" destOrd="0" parTransId="{BB7AC2FF-BF61-4A20-BD1E-3D22CEFEFA9E}" sibTransId="{686281A4-E4F0-44C6-BD50-71BDC0FD2303}"/>
    <dgm:cxn modelId="{8687B524-85E8-4B65-8F19-41D733481FC5}" type="presOf" srcId="{920EB9EC-1C9F-4ABD-A56A-EE5A92360F67}" destId="{4C040794-12E1-45CE-AA30-9D4B9847A097}" srcOrd="0" destOrd="0" presId="urn:microsoft.com/office/officeart/2005/8/layout/radial4"/>
    <dgm:cxn modelId="{15DC1D26-3E6F-4F4A-BF40-82071BD94F5E}" type="presOf" srcId="{50AF1C42-DD5F-4BB3-8A98-5E4903A360F6}" destId="{DF35D8A5-DE67-44E1-8217-A536488B6191}" srcOrd="0" destOrd="0" presId="urn:microsoft.com/office/officeart/2005/8/layout/radial4"/>
    <dgm:cxn modelId="{9D88F539-6DF0-4F6A-AB53-3138A1275B0F}" srcId="{54B04FC0-CDDD-4C4D-8E45-C7CB60D68CDC}" destId="{DA186B66-9717-40F1-BFC9-A7EBB8F71005}" srcOrd="1" destOrd="0" parTransId="{EF74CC7A-E024-48D2-AB2D-8E7B8C9E31F9}" sibTransId="{BC66E131-49BD-4380-AF17-F30C91A26CF3}"/>
    <dgm:cxn modelId="{279B3146-8932-4125-94F8-42385F300626}" srcId="{54B04FC0-CDDD-4C4D-8E45-C7CB60D68CDC}" destId="{66C0AC80-B842-4C22-9DDE-B98E0841B358}" srcOrd="4" destOrd="0" parTransId="{95A33BCE-3793-4B64-8C91-9BD9BC4C1C89}" sibTransId="{34FC9E14-0B1A-46D9-92BB-DD128982B4D1}"/>
    <dgm:cxn modelId="{577F5668-27DC-4436-A41E-8E422CF8A5E4}" type="presOf" srcId="{6316FC50-2E18-4B5F-9A6F-D51059846BD3}" destId="{49B5D85A-4FAE-439F-975C-8981539EDAB5}" srcOrd="0" destOrd="0" presId="urn:microsoft.com/office/officeart/2005/8/layout/radial4"/>
    <dgm:cxn modelId="{0BCE7B68-D6D0-49C1-AC97-BDDED9C8C178}" type="presOf" srcId="{54B04FC0-CDDD-4C4D-8E45-C7CB60D68CDC}" destId="{374C1534-C00C-4987-A395-05B544408116}" srcOrd="0" destOrd="0" presId="urn:microsoft.com/office/officeart/2005/8/layout/radial4"/>
    <dgm:cxn modelId="{BFC87E6A-0531-4FBE-BC3C-88E1657E128B}" type="presOf" srcId="{EF74CC7A-E024-48D2-AB2D-8E7B8C9E31F9}" destId="{8740CF92-5948-4732-B264-09ADD4DB9354}" srcOrd="0" destOrd="0" presId="urn:microsoft.com/office/officeart/2005/8/layout/radial4"/>
    <dgm:cxn modelId="{D034216B-927B-4540-B4AC-274990EDEA86}" type="presOf" srcId="{66C0AC80-B842-4C22-9DDE-B98E0841B358}" destId="{9012887C-12B4-4D5F-8046-92A2C7D9DD43}" srcOrd="0" destOrd="0" presId="urn:microsoft.com/office/officeart/2005/8/layout/radial4"/>
    <dgm:cxn modelId="{55E29680-27CC-4218-A3BD-67917CA7E7D1}" type="presOf" srcId="{CE77031B-67A2-4A99-B3CD-B36D389783DF}" destId="{FD617846-D804-4C0B-B57D-0DBBD3E86417}" srcOrd="0" destOrd="0" presId="urn:microsoft.com/office/officeart/2005/8/layout/radial4"/>
    <dgm:cxn modelId="{01F6D085-315F-4339-A7B5-9F9B806EC97D}" srcId="{54B04FC0-CDDD-4C4D-8E45-C7CB60D68CDC}" destId="{50AF1C42-DD5F-4BB3-8A98-5E4903A360F6}" srcOrd="2" destOrd="0" parTransId="{6316FC50-2E18-4B5F-9A6F-D51059846BD3}" sibTransId="{31FA4B34-07BA-404B-8E2D-55FCF936CF7B}"/>
    <dgm:cxn modelId="{E1C8C788-EF79-488A-8414-E332FB31F214}" srcId="{54B04FC0-CDDD-4C4D-8E45-C7CB60D68CDC}" destId="{C5369ACD-8F43-4BBF-9DA5-8B825DC0D2F8}" srcOrd="5" destOrd="0" parTransId="{C7503773-F828-4E7E-A94F-F7F691F74B2F}" sibTransId="{B234EE7A-3D11-4C5A-9B51-6225726F65E7}"/>
    <dgm:cxn modelId="{D940258F-494B-4723-8C8F-DE4770DDFFE6}" type="presOf" srcId="{1102E823-99D2-4899-8CEF-2D7A1D2E0692}" destId="{0349DB5C-9FA6-4320-83A5-45503FDE74AA}" srcOrd="0" destOrd="0" presId="urn:microsoft.com/office/officeart/2005/8/layout/radial4"/>
    <dgm:cxn modelId="{D994CB96-BA36-40BC-8929-E81B5F143A34}" type="presOf" srcId="{95A33BCE-3793-4B64-8C91-9BD9BC4C1C89}" destId="{19AACCF9-562C-4A2C-9D13-B3E5210A1383}" srcOrd="0" destOrd="0" presId="urn:microsoft.com/office/officeart/2005/8/layout/radial4"/>
    <dgm:cxn modelId="{F93ED8A3-BEFA-4FAE-B98D-57663DDD2133}" type="presOf" srcId="{C7B9FB80-6266-4C7F-9990-6B73D7017471}" destId="{4F9D6D66-B337-49AE-83C8-7CA3F22538D3}" srcOrd="0" destOrd="0" presId="urn:microsoft.com/office/officeart/2005/8/layout/radial4"/>
    <dgm:cxn modelId="{289430A5-EDD8-4EFF-A2EC-1EE9932E14F2}" type="presOf" srcId="{152CB396-AC6A-4836-9A67-0AE0BFF393D2}" destId="{88D26C95-859B-4F93-9AC0-BC39559577C4}" srcOrd="0" destOrd="0" presId="urn:microsoft.com/office/officeart/2005/8/layout/radial4"/>
    <dgm:cxn modelId="{550B1CC3-2E42-476A-A690-94CEE192562E}" type="presOf" srcId="{5A5335A5-43D0-428E-9E8C-ECF681DBDCEB}" destId="{F4F1C457-BF2D-4758-BD25-3EE76DF47199}" srcOrd="0" destOrd="0" presId="urn:microsoft.com/office/officeart/2005/8/layout/radial4"/>
    <dgm:cxn modelId="{83D054CE-B01C-4657-865D-D8DD506C0073}" srcId="{54B04FC0-CDDD-4C4D-8E45-C7CB60D68CDC}" destId="{5A5335A5-43D0-428E-9E8C-ECF681DBDCEB}" srcOrd="0" destOrd="0" parTransId="{CE77031B-67A2-4A99-B3CD-B36D389783DF}" sibTransId="{F0FE8666-D517-42B2-801D-0B11F8CA27A2}"/>
    <dgm:cxn modelId="{6C43F1D1-E87A-4F3B-B3B2-54B6A64CDA2B}" type="presOf" srcId="{F51E1D85-589E-475E-9CD8-FE2CA96D6EDC}" destId="{9D87D7CB-9275-48D9-9CE2-935333AEC89E}" srcOrd="0" destOrd="0" presId="urn:microsoft.com/office/officeart/2005/8/layout/radial4"/>
    <dgm:cxn modelId="{CBC037D9-51C0-46D7-8B14-FEDE2F9DD6D5}" type="presOf" srcId="{C5369ACD-8F43-4BBF-9DA5-8B825DC0D2F8}" destId="{B2852E99-9F9B-485D-A7F9-5960E5ECE53E}" srcOrd="0" destOrd="0" presId="urn:microsoft.com/office/officeart/2005/8/layout/radial4"/>
    <dgm:cxn modelId="{B748BBEC-543D-4525-9C95-783D1F7CEBE8}" srcId="{54B04FC0-CDDD-4C4D-8E45-C7CB60D68CDC}" destId="{F51E1D85-589E-475E-9CD8-FE2CA96D6EDC}" srcOrd="3" destOrd="0" parTransId="{1102E823-99D2-4899-8CEF-2D7A1D2E0692}" sibTransId="{0BBC0745-23B1-4843-A5EA-0DF38FBC90C1}"/>
    <dgm:cxn modelId="{1B0274F7-DCFA-49BB-9D29-6743859F8F39}" type="presOf" srcId="{DA186B66-9717-40F1-BFC9-A7EBB8F71005}" destId="{A4681CE1-1285-4198-8C82-95DFF1FD9290}" srcOrd="0" destOrd="0" presId="urn:microsoft.com/office/officeart/2005/8/layout/radial4"/>
    <dgm:cxn modelId="{C41DFDF9-09B4-447B-B7B9-C4238B22DD05}" type="presOf" srcId="{C7503773-F828-4E7E-A94F-F7F691F74B2F}" destId="{BB7A6B83-4130-4684-973E-7A15507B402E}" srcOrd="0" destOrd="0" presId="urn:microsoft.com/office/officeart/2005/8/layout/radial4"/>
    <dgm:cxn modelId="{D885074F-9FA9-4BDF-AFB7-5022FAE51ECE}" type="presParOf" srcId="{4F9D6D66-B337-49AE-83C8-7CA3F22538D3}" destId="{374C1534-C00C-4987-A395-05B544408116}" srcOrd="0" destOrd="0" presId="urn:microsoft.com/office/officeart/2005/8/layout/radial4"/>
    <dgm:cxn modelId="{F09A7D56-BA69-446E-A31F-EB55B0FDEF64}" type="presParOf" srcId="{4F9D6D66-B337-49AE-83C8-7CA3F22538D3}" destId="{FD617846-D804-4C0B-B57D-0DBBD3E86417}" srcOrd="1" destOrd="0" presId="urn:microsoft.com/office/officeart/2005/8/layout/radial4"/>
    <dgm:cxn modelId="{324900A9-5729-4358-A743-9F78C4ED3ED6}" type="presParOf" srcId="{4F9D6D66-B337-49AE-83C8-7CA3F22538D3}" destId="{F4F1C457-BF2D-4758-BD25-3EE76DF47199}" srcOrd="2" destOrd="0" presId="urn:microsoft.com/office/officeart/2005/8/layout/radial4"/>
    <dgm:cxn modelId="{41F22122-D244-4EDB-B5C4-AE87D7BE91E8}" type="presParOf" srcId="{4F9D6D66-B337-49AE-83C8-7CA3F22538D3}" destId="{8740CF92-5948-4732-B264-09ADD4DB9354}" srcOrd="3" destOrd="0" presId="urn:microsoft.com/office/officeart/2005/8/layout/radial4"/>
    <dgm:cxn modelId="{7EA0DB23-C03E-4481-BA43-67F107249934}" type="presParOf" srcId="{4F9D6D66-B337-49AE-83C8-7CA3F22538D3}" destId="{A4681CE1-1285-4198-8C82-95DFF1FD9290}" srcOrd="4" destOrd="0" presId="urn:microsoft.com/office/officeart/2005/8/layout/radial4"/>
    <dgm:cxn modelId="{1F9D0969-1E96-43E4-9AD0-76869EAB2EAF}" type="presParOf" srcId="{4F9D6D66-B337-49AE-83C8-7CA3F22538D3}" destId="{49B5D85A-4FAE-439F-975C-8981539EDAB5}" srcOrd="5" destOrd="0" presId="urn:microsoft.com/office/officeart/2005/8/layout/radial4"/>
    <dgm:cxn modelId="{09DEB4B5-B4EC-404E-B477-DDF094B299BD}" type="presParOf" srcId="{4F9D6D66-B337-49AE-83C8-7CA3F22538D3}" destId="{DF35D8A5-DE67-44E1-8217-A536488B6191}" srcOrd="6" destOrd="0" presId="urn:microsoft.com/office/officeart/2005/8/layout/radial4"/>
    <dgm:cxn modelId="{F2958B16-0799-4F3C-97C4-B42CF9A3D2A4}" type="presParOf" srcId="{4F9D6D66-B337-49AE-83C8-7CA3F22538D3}" destId="{0349DB5C-9FA6-4320-83A5-45503FDE74AA}" srcOrd="7" destOrd="0" presId="urn:microsoft.com/office/officeart/2005/8/layout/radial4"/>
    <dgm:cxn modelId="{B139A633-FEC5-4826-B0F1-25630B94C17D}" type="presParOf" srcId="{4F9D6D66-B337-49AE-83C8-7CA3F22538D3}" destId="{9D87D7CB-9275-48D9-9CE2-935333AEC89E}" srcOrd="8" destOrd="0" presId="urn:microsoft.com/office/officeart/2005/8/layout/radial4"/>
    <dgm:cxn modelId="{12467C6F-8944-4389-BF1B-3446E031D0E4}" type="presParOf" srcId="{4F9D6D66-B337-49AE-83C8-7CA3F22538D3}" destId="{19AACCF9-562C-4A2C-9D13-B3E5210A1383}" srcOrd="9" destOrd="0" presId="urn:microsoft.com/office/officeart/2005/8/layout/radial4"/>
    <dgm:cxn modelId="{975763CA-3064-4CEF-8C46-C6CA28961762}" type="presParOf" srcId="{4F9D6D66-B337-49AE-83C8-7CA3F22538D3}" destId="{9012887C-12B4-4D5F-8046-92A2C7D9DD43}" srcOrd="10" destOrd="0" presId="urn:microsoft.com/office/officeart/2005/8/layout/radial4"/>
    <dgm:cxn modelId="{155C7734-18C7-45D7-9D69-3EDFF4C63359}" type="presParOf" srcId="{4F9D6D66-B337-49AE-83C8-7CA3F22538D3}" destId="{BB7A6B83-4130-4684-973E-7A15507B402E}" srcOrd="11" destOrd="0" presId="urn:microsoft.com/office/officeart/2005/8/layout/radial4"/>
    <dgm:cxn modelId="{480C5AAD-8858-462C-9B4E-1DACFF6A7639}" type="presParOf" srcId="{4F9D6D66-B337-49AE-83C8-7CA3F22538D3}" destId="{B2852E99-9F9B-485D-A7F9-5960E5ECE53E}" srcOrd="12" destOrd="0" presId="urn:microsoft.com/office/officeart/2005/8/layout/radial4"/>
    <dgm:cxn modelId="{C417F707-A18F-420F-97B8-483183F95F67}" type="presParOf" srcId="{4F9D6D66-B337-49AE-83C8-7CA3F22538D3}" destId="{4C040794-12E1-45CE-AA30-9D4B9847A097}" srcOrd="13" destOrd="0" presId="urn:microsoft.com/office/officeart/2005/8/layout/radial4"/>
    <dgm:cxn modelId="{68DCBF27-AE6E-4A6E-9F0E-B6772B9492A1}" type="presParOf" srcId="{4F9D6D66-B337-49AE-83C8-7CA3F22538D3}" destId="{88D26C95-859B-4F93-9AC0-BC39559577C4}"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CE2D5-DE76-4307-B255-1E887EC7A28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it-IT"/>
        </a:p>
      </dgm:t>
    </dgm:pt>
    <dgm:pt modelId="{21849486-9745-48C0-9B6A-FBB89F7A1FDC}">
      <dgm:prSet phldrT="[Testo]"/>
      <dgm:spPr/>
      <dgm:t>
        <a:bodyPr/>
        <a:lstStyle/>
        <a:p>
          <a:r>
            <a:rPr lang="it-IT" dirty="0"/>
            <a:t>Servizio energia</a:t>
          </a:r>
        </a:p>
      </dgm:t>
    </dgm:pt>
    <dgm:pt modelId="{2E723ACA-541C-4A09-965A-C8B002202362}" type="parTrans" cxnId="{930A542E-D23D-4371-A0EA-843C8C23B512}">
      <dgm:prSet/>
      <dgm:spPr/>
      <dgm:t>
        <a:bodyPr/>
        <a:lstStyle/>
        <a:p>
          <a:endParaRPr lang="it-IT"/>
        </a:p>
      </dgm:t>
    </dgm:pt>
    <dgm:pt modelId="{8B8C8637-43FE-46FD-B2E1-0183B5C27759}" type="sibTrans" cxnId="{930A542E-D23D-4371-A0EA-843C8C23B512}">
      <dgm:prSet/>
      <dgm:spPr/>
      <dgm:t>
        <a:bodyPr/>
        <a:lstStyle/>
        <a:p>
          <a:endParaRPr lang="it-IT"/>
        </a:p>
      </dgm:t>
    </dgm:pt>
    <dgm:pt modelId="{3AB74B79-7FFA-49F6-A6E8-5982CFF02C5C}">
      <dgm:prSet phldrT="[Testo]"/>
      <dgm:spPr/>
      <dgm:t>
        <a:bodyPr/>
        <a:lstStyle/>
        <a:p>
          <a:r>
            <a:rPr lang="it-IT" dirty="0"/>
            <a:t>Sostituzione caldaie a Gasolio</a:t>
          </a:r>
        </a:p>
      </dgm:t>
    </dgm:pt>
    <dgm:pt modelId="{DABD34F4-1A37-484F-B179-CCDACDBAEE23}" type="parTrans" cxnId="{D09FFA30-7762-4F84-A7B3-D325C1AA2860}">
      <dgm:prSet/>
      <dgm:spPr/>
      <dgm:t>
        <a:bodyPr/>
        <a:lstStyle/>
        <a:p>
          <a:endParaRPr lang="it-IT"/>
        </a:p>
      </dgm:t>
    </dgm:pt>
    <dgm:pt modelId="{B8D5CC69-7C73-421E-B869-B7C4D137701B}" type="sibTrans" cxnId="{D09FFA30-7762-4F84-A7B3-D325C1AA2860}">
      <dgm:prSet/>
      <dgm:spPr/>
      <dgm:t>
        <a:bodyPr/>
        <a:lstStyle/>
        <a:p>
          <a:endParaRPr lang="it-IT"/>
        </a:p>
      </dgm:t>
    </dgm:pt>
    <dgm:pt modelId="{28B9DE14-F9C1-43CE-BF5E-BE524F253CF1}">
      <dgm:prSet phldrT="[Testo]"/>
      <dgm:spPr/>
      <dgm:t>
        <a:bodyPr/>
        <a:lstStyle/>
        <a:p>
          <a:r>
            <a:rPr lang="it-IT" dirty="0"/>
            <a:t>Telecontrollo e telegestione</a:t>
          </a:r>
        </a:p>
      </dgm:t>
    </dgm:pt>
    <dgm:pt modelId="{4A22C28B-DA64-4C50-9042-1D38498689C2}" type="parTrans" cxnId="{8BD55792-971D-4A22-A7AE-66F50008853A}">
      <dgm:prSet/>
      <dgm:spPr/>
      <dgm:t>
        <a:bodyPr/>
        <a:lstStyle/>
        <a:p>
          <a:endParaRPr lang="it-IT"/>
        </a:p>
      </dgm:t>
    </dgm:pt>
    <dgm:pt modelId="{148D18C5-8D33-42D5-85F8-7C47F0064E94}" type="sibTrans" cxnId="{8BD55792-971D-4A22-A7AE-66F50008853A}">
      <dgm:prSet/>
      <dgm:spPr/>
      <dgm:t>
        <a:bodyPr/>
        <a:lstStyle/>
        <a:p>
          <a:endParaRPr lang="it-IT"/>
        </a:p>
      </dgm:t>
    </dgm:pt>
    <dgm:pt modelId="{923469ED-214C-48A3-990F-64EB6CF0C00C}">
      <dgm:prSet phldrT="[Testo]"/>
      <dgm:spPr/>
      <dgm:t>
        <a:bodyPr/>
        <a:lstStyle/>
        <a:p>
          <a:r>
            <a:rPr lang="it-IT" dirty="0"/>
            <a:t>Adeguamento normativo</a:t>
          </a:r>
        </a:p>
      </dgm:t>
    </dgm:pt>
    <dgm:pt modelId="{76C2B965-8B6A-41ED-A170-95017ECC3ED7}" type="parTrans" cxnId="{A529AD0C-3743-4F90-AFC9-A68B9BEC479C}">
      <dgm:prSet/>
      <dgm:spPr/>
      <dgm:t>
        <a:bodyPr/>
        <a:lstStyle/>
        <a:p>
          <a:endParaRPr lang="it-IT"/>
        </a:p>
      </dgm:t>
    </dgm:pt>
    <dgm:pt modelId="{6C3DCEA6-363C-44C3-9446-95FCEA3ABBAE}" type="sibTrans" cxnId="{A529AD0C-3743-4F90-AFC9-A68B9BEC479C}">
      <dgm:prSet/>
      <dgm:spPr/>
      <dgm:t>
        <a:bodyPr/>
        <a:lstStyle/>
        <a:p>
          <a:endParaRPr lang="it-IT"/>
        </a:p>
      </dgm:t>
    </dgm:pt>
    <dgm:pt modelId="{1883CD1E-3B34-4F04-869D-9D07E620A76B}">
      <dgm:prSet phldrT="[Testo]"/>
      <dgm:spPr/>
      <dgm:t>
        <a:bodyPr/>
        <a:lstStyle/>
        <a:p>
          <a:r>
            <a:rPr lang="it-IT" dirty="0"/>
            <a:t>Inserimento regolazione termostatica</a:t>
          </a:r>
        </a:p>
      </dgm:t>
    </dgm:pt>
    <dgm:pt modelId="{EEBB8B4C-9FC1-47DF-A81F-BD9388C1DE7D}" type="parTrans" cxnId="{6B613A1F-D4DC-4615-BDF5-3BDD5B3AED2A}">
      <dgm:prSet/>
      <dgm:spPr/>
      <dgm:t>
        <a:bodyPr/>
        <a:lstStyle/>
        <a:p>
          <a:endParaRPr lang="it-IT"/>
        </a:p>
      </dgm:t>
    </dgm:pt>
    <dgm:pt modelId="{1C453B45-32F5-43B6-838D-EF509D27907F}" type="sibTrans" cxnId="{6B613A1F-D4DC-4615-BDF5-3BDD5B3AED2A}">
      <dgm:prSet/>
      <dgm:spPr/>
      <dgm:t>
        <a:bodyPr/>
        <a:lstStyle/>
        <a:p>
          <a:endParaRPr lang="it-IT"/>
        </a:p>
      </dgm:t>
    </dgm:pt>
    <dgm:pt modelId="{1EC62D1C-9B27-4F4E-B3FE-512AF3EB43D7}">
      <dgm:prSet phldrT="[Testo]"/>
      <dgm:spPr/>
      <dgm:t>
        <a:bodyPr/>
        <a:lstStyle/>
        <a:p>
          <a:r>
            <a:rPr lang="it-IT" dirty="0"/>
            <a:t>Uso razionale dell’energia</a:t>
          </a:r>
        </a:p>
      </dgm:t>
    </dgm:pt>
    <dgm:pt modelId="{945F31AF-799F-49FA-A8A9-5DA2047732CA}" type="parTrans" cxnId="{658855B2-4CAF-4AC4-82D3-BF0F98F3225C}">
      <dgm:prSet/>
      <dgm:spPr/>
      <dgm:t>
        <a:bodyPr/>
        <a:lstStyle/>
        <a:p>
          <a:endParaRPr lang="it-IT"/>
        </a:p>
      </dgm:t>
    </dgm:pt>
    <dgm:pt modelId="{0E3DBB2B-E25D-49A7-9202-710BF090D272}" type="sibTrans" cxnId="{658855B2-4CAF-4AC4-82D3-BF0F98F3225C}">
      <dgm:prSet/>
      <dgm:spPr/>
      <dgm:t>
        <a:bodyPr/>
        <a:lstStyle/>
        <a:p>
          <a:endParaRPr lang="it-IT"/>
        </a:p>
      </dgm:t>
    </dgm:pt>
    <dgm:pt modelId="{A5DC94D7-003E-493C-8BF5-3FD1D4F33C32}">
      <dgm:prSet phldrT="[Testo]"/>
      <dgm:spPr/>
      <dgm:t>
        <a:bodyPr/>
        <a:lstStyle/>
        <a:p>
          <a:r>
            <a:rPr lang="it-IT" dirty="0"/>
            <a:t>Creazione </a:t>
          </a:r>
          <a:r>
            <a:rPr lang="it-IT" dirty="0" err="1"/>
            <a:t>microgrid</a:t>
          </a:r>
          <a:r>
            <a:rPr lang="it-IT" dirty="0"/>
            <a:t> elettrica</a:t>
          </a:r>
        </a:p>
      </dgm:t>
    </dgm:pt>
    <dgm:pt modelId="{CA4D1A15-A3EF-4173-8F65-F0831BB6B3C7}" type="parTrans" cxnId="{B814F07B-EED5-45A1-B32D-B0889B7BA8E8}">
      <dgm:prSet/>
      <dgm:spPr/>
      <dgm:t>
        <a:bodyPr/>
        <a:lstStyle/>
        <a:p>
          <a:endParaRPr lang="it-IT"/>
        </a:p>
      </dgm:t>
    </dgm:pt>
    <dgm:pt modelId="{B76441AB-B450-40E1-834D-6BDEA544A3F5}" type="sibTrans" cxnId="{B814F07B-EED5-45A1-B32D-B0889B7BA8E8}">
      <dgm:prSet/>
      <dgm:spPr/>
      <dgm:t>
        <a:bodyPr/>
        <a:lstStyle/>
        <a:p>
          <a:endParaRPr lang="it-IT"/>
        </a:p>
      </dgm:t>
    </dgm:pt>
    <dgm:pt modelId="{6E413865-2BB3-49E9-91D7-ABDC3C9259A5}">
      <dgm:prSet phldrT="[Testo]"/>
      <dgm:spPr/>
      <dgm:t>
        <a:bodyPr/>
        <a:lstStyle/>
        <a:p>
          <a:r>
            <a:rPr lang="it-IT" dirty="0"/>
            <a:t>Produzione di energia da fonti rinnovabili</a:t>
          </a:r>
        </a:p>
      </dgm:t>
    </dgm:pt>
    <dgm:pt modelId="{08724128-1C59-4A32-820D-AAC5B530BEF2}" type="parTrans" cxnId="{B84937AB-696C-48B1-B5B3-42054CDDA007}">
      <dgm:prSet/>
      <dgm:spPr/>
      <dgm:t>
        <a:bodyPr/>
        <a:lstStyle/>
        <a:p>
          <a:endParaRPr lang="it-IT"/>
        </a:p>
      </dgm:t>
    </dgm:pt>
    <dgm:pt modelId="{38572152-E5DF-48ED-9A86-7D211654686B}" type="sibTrans" cxnId="{B84937AB-696C-48B1-B5B3-42054CDDA007}">
      <dgm:prSet/>
      <dgm:spPr/>
      <dgm:t>
        <a:bodyPr/>
        <a:lstStyle/>
        <a:p>
          <a:endParaRPr lang="it-IT"/>
        </a:p>
      </dgm:t>
    </dgm:pt>
    <dgm:pt modelId="{5ADF04AF-C83F-4363-BCED-34178BF441FF}" type="pres">
      <dgm:prSet presAssocID="{C03CE2D5-DE76-4307-B255-1E887EC7A283}" presName="Name0" presStyleCnt="0">
        <dgm:presLayoutVars>
          <dgm:chMax val="1"/>
          <dgm:dir/>
          <dgm:animLvl val="ctr"/>
          <dgm:resizeHandles val="exact"/>
        </dgm:presLayoutVars>
      </dgm:prSet>
      <dgm:spPr/>
    </dgm:pt>
    <dgm:pt modelId="{9E342D41-BD8B-48EA-97AE-E461B04D3A3D}" type="pres">
      <dgm:prSet presAssocID="{21849486-9745-48C0-9B6A-FBB89F7A1FDC}" presName="centerShape" presStyleLbl="node0" presStyleIdx="0" presStyleCnt="1"/>
      <dgm:spPr/>
    </dgm:pt>
    <dgm:pt modelId="{C58DFB67-4B9D-4B84-A7FF-D6DAD22CF87D}" type="pres">
      <dgm:prSet presAssocID="{DABD34F4-1A37-484F-B179-CCDACDBAEE23}" presName="parTrans" presStyleLbl="sibTrans2D1" presStyleIdx="0" presStyleCnt="7"/>
      <dgm:spPr/>
    </dgm:pt>
    <dgm:pt modelId="{F1531B36-6ACA-4459-B038-75C40358E5C1}" type="pres">
      <dgm:prSet presAssocID="{DABD34F4-1A37-484F-B179-CCDACDBAEE23}" presName="connectorText" presStyleLbl="sibTrans2D1" presStyleIdx="0" presStyleCnt="7"/>
      <dgm:spPr/>
    </dgm:pt>
    <dgm:pt modelId="{5E65C20F-086C-4236-93B7-F2AF6EFAB1A3}" type="pres">
      <dgm:prSet presAssocID="{3AB74B79-7FFA-49F6-A6E8-5982CFF02C5C}" presName="node" presStyleLbl="node1" presStyleIdx="0" presStyleCnt="7">
        <dgm:presLayoutVars>
          <dgm:bulletEnabled val="1"/>
        </dgm:presLayoutVars>
      </dgm:prSet>
      <dgm:spPr/>
    </dgm:pt>
    <dgm:pt modelId="{984EF194-34DF-4D7A-94E3-0E2D53ED7E61}" type="pres">
      <dgm:prSet presAssocID="{4A22C28B-DA64-4C50-9042-1D38498689C2}" presName="parTrans" presStyleLbl="sibTrans2D1" presStyleIdx="1" presStyleCnt="7"/>
      <dgm:spPr/>
    </dgm:pt>
    <dgm:pt modelId="{BC533914-B8E3-490F-9811-47BB57E1AD70}" type="pres">
      <dgm:prSet presAssocID="{4A22C28B-DA64-4C50-9042-1D38498689C2}" presName="connectorText" presStyleLbl="sibTrans2D1" presStyleIdx="1" presStyleCnt="7"/>
      <dgm:spPr/>
    </dgm:pt>
    <dgm:pt modelId="{157D589C-038F-4724-8C0E-47636B728701}" type="pres">
      <dgm:prSet presAssocID="{28B9DE14-F9C1-43CE-BF5E-BE524F253CF1}" presName="node" presStyleLbl="node1" presStyleIdx="1" presStyleCnt="7">
        <dgm:presLayoutVars>
          <dgm:bulletEnabled val="1"/>
        </dgm:presLayoutVars>
      </dgm:prSet>
      <dgm:spPr/>
    </dgm:pt>
    <dgm:pt modelId="{D224B2FE-61C6-45CE-833E-F644F6176984}" type="pres">
      <dgm:prSet presAssocID="{76C2B965-8B6A-41ED-A170-95017ECC3ED7}" presName="parTrans" presStyleLbl="sibTrans2D1" presStyleIdx="2" presStyleCnt="7"/>
      <dgm:spPr/>
    </dgm:pt>
    <dgm:pt modelId="{1C557961-1B0C-4E14-ACFD-BF4A2BC876CF}" type="pres">
      <dgm:prSet presAssocID="{76C2B965-8B6A-41ED-A170-95017ECC3ED7}" presName="connectorText" presStyleLbl="sibTrans2D1" presStyleIdx="2" presStyleCnt="7"/>
      <dgm:spPr/>
    </dgm:pt>
    <dgm:pt modelId="{49832EDD-88E6-4F28-A018-AED48E38FA17}" type="pres">
      <dgm:prSet presAssocID="{923469ED-214C-48A3-990F-64EB6CF0C00C}" presName="node" presStyleLbl="node1" presStyleIdx="2" presStyleCnt="7">
        <dgm:presLayoutVars>
          <dgm:bulletEnabled val="1"/>
        </dgm:presLayoutVars>
      </dgm:prSet>
      <dgm:spPr/>
    </dgm:pt>
    <dgm:pt modelId="{E96C13DB-5518-4242-85C3-38063E375B0A}" type="pres">
      <dgm:prSet presAssocID="{EEBB8B4C-9FC1-47DF-A81F-BD9388C1DE7D}" presName="parTrans" presStyleLbl="sibTrans2D1" presStyleIdx="3" presStyleCnt="7"/>
      <dgm:spPr/>
    </dgm:pt>
    <dgm:pt modelId="{4B4EE3C5-0377-42E7-AEA1-1EBB54BCFFBC}" type="pres">
      <dgm:prSet presAssocID="{EEBB8B4C-9FC1-47DF-A81F-BD9388C1DE7D}" presName="connectorText" presStyleLbl="sibTrans2D1" presStyleIdx="3" presStyleCnt="7"/>
      <dgm:spPr/>
    </dgm:pt>
    <dgm:pt modelId="{01E814DE-C51A-4E2A-9789-A7877E20103A}" type="pres">
      <dgm:prSet presAssocID="{1883CD1E-3B34-4F04-869D-9D07E620A76B}" presName="node" presStyleLbl="node1" presStyleIdx="3" presStyleCnt="7" custRadScaleRad="98134" custRadScaleInc="2968">
        <dgm:presLayoutVars>
          <dgm:bulletEnabled val="1"/>
        </dgm:presLayoutVars>
      </dgm:prSet>
      <dgm:spPr/>
    </dgm:pt>
    <dgm:pt modelId="{4AD54427-1061-423C-83CC-84942CD401D7}" type="pres">
      <dgm:prSet presAssocID="{945F31AF-799F-49FA-A8A9-5DA2047732CA}" presName="parTrans" presStyleLbl="sibTrans2D1" presStyleIdx="4" presStyleCnt="7"/>
      <dgm:spPr/>
    </dgm:pt>
    <dgm:pt modelId="{AF452626-3B4C-4F7E-AE52-253DC7208B05}" type="pres">
      <dgm:prSet presAssocID="{945F31AF-799F-49FA-A8A9-5DA2047732CA}" presName="connectorText" presStyleLbl="sibTrans2D1" presStyleIdx="4" presStyleCnt="7"/>
      <dgm:spPr/>
    </dgm:pt>
    <dgm:pt modelId="{224D912C-E422-4977-8C5B-2F0AA9E7EC19}" type="pres">
      <dgm:prSet presAssocID="{1EC62D1C-9B27-4F4E-B3FE-512AF3EB43D7}" presName="node" presStyleLbl="node1" presStyleIdx="4" presStyleCnt="7">
        <dgm:presLayoutVars>
          <dgm:bulletEnabled val="1"/>
        </dgm:presLayoutVars>
      </dgm:prSet>
      <dgm:spPr/>
    </dgm:pt>
    <dgm:pt modelId="{54DACC4E-E354-4149-81C1-9A92A454706C}" type="pres">
      <dgm:prSet presAssocID="{CA4D1A15-A3EF-4173-8F65-F0831BB6B3C7}" presName="parTrans" presStyleLbl="sibTrans2D1" presStyleIdx="5" presStyleCnt="7"/>
      <dgm:spPr/>
    </dgm:pt>
    <dgm:pt modelId="{CB25CBE3-1663-4DD0-BDC3-2945B516A820}" type="pres">
      <dgm:prSet presAssocID="{CA4D1A15-A3EF-4173-8F65-F0831BB6B3C7}" presName="connectorText" presStyleLbl="sibTrans2D1" presStyleIdx="5" presStyleCnt="7"/>
      <dgm:spPr/>
    </dgm:pt>
    <dgm:pt modelId="{DD77EA57-A1C5-434E-B0C8-0EAC2AABC173}" type="pres">
      <dgm:prSet presAssocID="{A5DC94D7-003E-493C-8BF5-3FD1D4F33C32}" presName="node" presStyleLbl="node1" presStyleIdx="5" presStyleCnt="7">
        <dgm:presLayoutVars>
          <dgm:bulletEnabled val="1"/>
        </dgm:presLayoutVars>
      </dgm:prSet>
      <dgm:spPr/>
    </dgm:pt>
    <dgm:pt modelId="{181D478E-36E7-4C53-8E8A-33FF85AE5959}" type="pres">
      <dgm:prSet presAssocID="{08724128-1C59-4A32-820D-AAC5B530BEF2}" presName="parTrans" presStyleLbl="sibTrans2D1" presStyleIdx="6" presStyleCnt="7"/>
      <dgm:spPr/>
    </dgm:pt>
    <dgm:pt modelId="{D782B743-EFBB-4116-BFF8-E26D9932E374}" type="pres">
      <dgm:prSet presAssocID="{08724128-1C59-4A32-820D-AAC5B530BEF2}" presName="connectorText" presStyleLbl="sibTrans2D1" presStyleIdx="6" presStyleCnt="7"/>
      <dgm:spPr/>
    </dgm:pt>
    <dgm:pt modelId="{05FD15EA-9240-4B26-A965-8CBE5CB654CF}" type="pres">
      <dgm:prSet presAssocID="{6E413865-2BB3-49E9-91D7-ABDC3C9259A5}" presName="node" presStyleLbl="node1" presStyleIdx="6" presStyleCnt="7">
        <dgm:presLayoutVars>
          <dgm:bulletEnabled val="1"/>
        </dgm:presLayoutVars>
      </dgm:prSet>
      <dgm:spPr/>
    </dgm:pt>
  </dgm:ptLst>
  <dgm:cxnLst>
    <dgm:cxn modelId="{BFF74101-7D1B-42D5-950B-F196744CD9B2}" type="presOf" srcId="{945F31AF-799F-49FA-A8A9-5DA2047732CA}" destId="{AF452626-3B4C-4F7E-AE52-253DC7208B05}" srcOrd="1" destOrd="0" presId="urn:microsoft.com/office/officeart/2005/8/layout/radial5"/>
    <dgm:cxn modelId="{66B8A003-605A-4BED-9BF7-0102F84CD2F6}" type="presOf" srcId="{4A22C28B-DA64-4C50-9042-1D38498689C2}" destId="{984EF194-34DF-4D7A-94E3-0E2D53ED7E61}" srcOrd="0" destOrd="0" presId="urn:microsoft.com/office/officeart/2005/8/layout/radial5"/>
    <dgm:cxn modelId="{A529AD0C-3743-4F90-AFC9-A68B9BEC479C}" srcId="{21849486-9745-48C0-9B6A-FBB89F7A1FDC}" destId="{923469ED-214C-48A3-990F-64EB6CF0C00C}" srcOrd="2" destOrd="0" parTransId="{76C2B965-8B6A-41ED-A170-95017ECC3ED7}" sibTransId="{6C3DCEA6-363C-44C3-9446-95FCEA3ABBAE}"/>
    <dgm:cxn modelId="{23D0DB0F-F060-40A4-9D79-30DADD5CF783}" type="presOf" srcId="{945F31AF-799F-49FA-A8A9-5DA2047732CA}" destId="{4AD54427-1061-423C-83CC-84942CD401D7}" srcOrd="0" destOrd="0" presId="urn:microsoft.com/office/officeart/2005/8/layout/radial5"/>
    <dgm:cxn modelId="{0C326111-DB8A-484F-B35E-D35BEC428974}" type="presOf" srcId="{08724128-1C59-4A32-820D-AAC5B530BEF2}" destId="{181D478E-36E7-4C53-8E8A-33FF85AE5959}" srcOrd="0" destOrd="0" presId="urn:microsoft.com/office/officeart/2005/8/layout/radial5"/>
    <dgm:cxn modelId="{6B613A1F-D4DC-4615-BDF5-3BDD5B3AED2A}" srcId="{21849486-9745-48C0-9B6A-FBB89F7A1FDC}" destId="{1883CD1E-3B34-4F04-869D-9D07E620A76B}" srcOrd="3" destOrd="0" parTransId="{EEBB8B4C-9FC1-47DF-A81F-BD9388C1DE7D}" sibTransId="{1C453B45-32F5-43B6-838D-EF509D27907F}"/>
    <dgm:cxn modelId="{9A275722-5691-4B70-B29A-AE70731A5826}" type="presOf" srcId="{EEBB8B4C-9FC1-47DF-A81F-BD9388C1DE7D}" destId="{E96C13DB-5518-4242-85C3-38063E375B0A}" srcOrd="0" destOrd="0" presId="urn:microsoft.com/office/officeart/2005/8/layout/radial5"/>
    <dgm:cxn modelId="{96DB932B-980C-4B3E-822B-D00BF85FD086}" type="presOf" srcId="{1883CD1E-3B34-4F04-869D-9D07E620A76B}" destId="{01E814DE-C51A-4E2A-9789-A7877E20103A}" srcOrd="0" destOrd="0" presId="urn:microsoft.com/office/officeart/2005/8/layout/radial5"/>
    <dgm:cxn modelId="{930A542E-D23D-4371-A0EA-843C8C23B512}" srcId="{C03CE2D5-DE76-4307-B255-1E887EC7A283}" destId="{21849486-9745-48C0-9B6A-FBB89F7A1FDC}" srcOrd="0" destOrd="0" parTransId="{2E723ACA-541C-4A09-965A-C8B002202362}" sibTransId="{8B8C8637-43FE-46FD-B2E1-0183B5C27759}"/>
    <dgm:cxn modelId="{D09FFA30-7762-4F84-A7B3-D325C1AA2860}" srcId="{21849486-9745-48C0-9B6A-FBB89F7A1FDC}" destId="{3AB74B79-7FFA-49F6-A6E8-5982CFF02C5C}" srcOrd="0" destOrd="0" parTransId="{DABD34F4-1A37-484F-B179-CCDACDBAEE23}" sibTransId="{B8D5CC69-7C73-421E-B869-B7C4D137701B}"/>
    <dgm:cxn modelId="{B73B1F6D-D539-4055-B716-477F8C3180B0}" type="presOf" srcId="{28B9DE14-F9C1-43CE-BF5E-BE524F253CF1}" destId="{157D589C-038F-4724-8C0E-47636B728701}" srcOrd="0" destOrd="0" presId="urn:microsoft.com/office/officeart/2005/8/layout/radial5"/>
    <dgm:cxn modelId="{159F756D-3385-4BC6-B00D-CA9DAFBC969E}" type="presOf" srcId="{EEBB8B4C-9FC1-47DF-A81F-BD9388C1DE7D}" destId="{4B4EE3C5-0377-42E7-AEA1-1EBB54BCFFBC}" srcOrd="1" destOrd="0" presId="urn:microsoft.com/office/officeart/2005/8/layout/radial5"/>
    <dgm:cxn modelId="{6500CC4D-E77D-48B0-9F3D-0C3FF4B55A48}" type="presOf" srcId="{76C2B965-8B6A-41ED-A170-95017ECC3ED7}" destId="{1C557961-1B0C-4E14-ACFD-BF4A2BC876CF}" srcOrd="1" destOrd="0" presId="urn:microsoft.com/office/officeart/2005/8/layout/radial5"/>
    <dgm:cxn modelId="{1FE3F752-CBEF-42E4-8A2D-881673F3E937}" type="presOf" srcId="{A5DC94D7-003E-493C-8BF5-3FD1D4F33C32}" destId="{DD77EA57-A1C5-434E-B0C8-0EAC2AABC173}" srcOrd="0" destOrd="0" presId="urn:microsoft.com/office/officeart/2005/8/layout/radial5"/>
    <dgm:cxn modelId="{B814F07B-EED5-45A1-B32D-B0889B7BA8E8}" srcId="{21849486-9745-48C0-9B6A-FBB89F7A1FDC}" destId="{A5DC94D7-003E-493C-8BF5-3FD1D4F33C32}" srcOrd="5" destOrd="0" parTransId="{CA4D1A15-A3EF-4173-8F65-F0831BB6B3C7}" sibTransId="{B76441AB-B450-40E1-834D-6BDEA544A3F5}"/>
    <dgm:cxn modelId="{4E804D83-7E26-4826-9F43-B3D5128AFE8C}" type="presOf" srcId="{923469ED-214C-48A3-990F-64EB6CF0C00C}" destId="{49832EDD-88E6-4F28-A018-AED48E38FA17}" srcOrd="0" destOrd="0" presId="urn:microsoft.com/office/officeart/2005/8/layout/radial5"/>
    <dgm:cxn modelId="{2DEF8491-CA5D-4B53-9BF5-176AC7D02203}" type="presOf" srcId="{CA4D1A15-A3EF-4173-8F65-F0831BB6B3C7}" destId="{54DACC4E-E354-4149-81C1-9A92A454706C}" srcOrd="0" destOrd="0" presId="urn:microsoft.com/office/officeart/2005/8/layout/radial5"/>
    <dgm:cxn modelId="{8BD55792-971D-4A22-A7AE-66F50008853A}" srcId="{21849486-9745-48C0-9B6A-FBB89F7A1FDC}" destId="{28B9DE14-F9C1-43CE-BF5E-BE524F253CF1}" srcOrd="1" destOrd="0" parTransId="{4A22C28B-DA64-4C50-9042-1D38498689C2}" sibTransId="{148D18C5-8D33-42D5-85F8-7C47F0064E94}"/>
    <dgm:cxn modelId="{22B43299-F23F-45E0-9DAC-C83B86ACA8CF}" type="presOf" srcId="{21849486-9745-48C0-9B6A-FBB89F7A1FDC}" destId="{9E342D41-BD8B-48EA-97AE-E461B04D3A3D}" srcOrd="0" destOrd="0" presId="urn:microsoft.com/office/officeart/2005/8/layout/radial5"/>
    <dgm:cxn modelId="{0000EBA9-EADF-4830-95D0-FE874373ADBA}" type="presOf" srcId="{DABD34F4-1A37-484F-B179-CCDACDBAEE23}" destId="{C58DFB67-4B9D-4B84-A7FF-D6DAD22CF87D}" srcOrd="0" destOrd="0" presId="urn:microsoft.com/office/officeart/2005/8/layout/radial5"/>
    <dgm:cxn modelId="{B84937AB-696C-48B1-B5B3-42054CDDA007}" srcId="{21849486-9745-48C0-9B6A-FBB89F7A1FDC}" destId="{6E413865-2BB3-49E9-91D7-ABDC3C9259A5}" srcOrd="6" destOrd="0" parTransId="{08724128-1C59-4A32-820D-AAC5B530BEF2}" sibTransId="{38572152-E5DF-48ED-9A86-7D211654686B}"/>
    <dgm:cxn modelId="{4F5C24AC-9393-478D-8557-F0E33335BB27}" type="presOf" srcId="{3AB74B79-7FFA-49F6-A6E8-5982CFF02C5C}" destId="{5E65C20F-086C-4236-93B7-F2AF6EFAB1A3}" srcOrd="0" destOrd="0" presId="urn:microsoft.com/office/officeart/2005/8/layout/radial5"/>
    <dgm:cxn modelId="{554A4CB0-14AB-4098-A97F-830EB6B405B2}" type="presOf" srcId="{C03CE2D5-DE76-4307-B255-1E887EC7A283}" destId="{5ADF04AF-C83F-4363-BCED-34178BF441FF}" srcOrd="0" destOrd="0" presId="urn:microsoft.com/office/officeart/2005/8/layout/radial5"/>
    <dgm:cxn modelId="{658855B2-4CAF-4AC4-82D3-BF0F98F3225C}" srcId="{21849486-9745-48C0-9B6A-FBB89F7A1FDC}" destId="{1EC62D1C-9B27-4F4E-B3FE-512AF3EB43D7}" srcOrd="4" destOrd="0" parTransId="{945F31AF-799F-49FA-A8A9-5DA2047732CA}" sibTransId="{0E3DBB2B-E25D-49A7-9202-710BF090D272}"/>
    <dgm:cxn modelId="{BFF58FC6-B860-4675-9678-5E742332BEB2}" type="presOf" srcId="{6E413865-2BB3-49E9-91D7-ABDC3C9259A5}" destId="{05FD15EA-9240-4B26-A965-8CBE5CB654CF}" srcOrd="0" destOrd="0" presId="urn:microsoft.com/office/officeart/2005/8/layout/radial5"/>
    <dgm:cxn modelId="{197518D2-2C05-43F2-847A-C238B8EA9234}" type="presOf" srcId="{CA4D1A15-A3EF-4173-8F65-F0831BB6B3C7}" destId="{CB25CBE3-1663-4DD0-BDC3-2945B516A820}" srcOrd="1" destOrd="0" presId="urn:microsoft.com/office/officeart/2005/8/layout/radial5"/>
    <dgm:cxn modelId="{82E467DE-1425-4117-BD38-32179CF5BFFC}" type="presOf" srcId="{76C2B965-8B6A-41ED-A170-95017ECC3ED7}" destId="{D224B2FE-61C6-45CE-833E-F644F6176984}" srcOrd="0" destOrd="0" presId="urn:microsoft.com/office/officeart/2005/8/layout/radial5"/>
    <dgm:cxn modelId="{D86998E0-3B31-4DBE-847D-E7D12945D4F4}" type="presOf" srcId="{DABD34F4-1A37-484F-B179-CCDACDBAEE23}" destId="{F1531B36-6ACA-4459-B038-75C40358E5C1}" srcOrd="1" destOrd="0" presId="urn:microsoft.com/office/officeart/2005/8/layout/radial5"/>
    <dgm:cxn modelId="{7F4104E5-D165-4E59-822C-E0C31E30359B}" type="presOf" srcId="{1EC62D1C-9B27-4F4E-B3FE-512AF3EB43D7}" destId="{224D912C-E422-4977-8C5B-2F0AA9E7EC19}" srcOrd="0" destOrd="0" presId="urn:microsoft.com/office/officeart/2005/8/layout/radial5"/>
    <dgm:cxn modelId="{A75424EC-6C86-4BAA-ACB9-361F5F97DFAF}" type="presOf" srcId="{08724128-1C59-4A32-820D-AAC5B530BEF2}" destId="{D782B743-EFBB-4116-BFF8-E26D9932E374}" srcOrd="1" destOrd="0" presId="urn:microsoft.com/office/officeart/2005/8/layout/radial5"/>
    <dgm:cxn modelId="{49ED63F7-6F88-451A-AEA8-D0D742B10A38}" type="presOf" srcId="{4A22C28B-DA64-4C50-9042-1D38498689C2}" destId="{BC533914-B8E3-490F-9811-47BB57E1AD70}" srcOrd="1" destOrd="0" presId="urn:microsoft.com/office/officeart/2005/8/layout/radial5"/>
    <dgm:cxn modelId="{73380501-14D2-4F4A-8BAE-58F324A40709}" type="presParOf" srcId="{5ADF04AF-C83F-4363-BCED-34178BF441FF}" destId="{9E342D41-BD8B-48EA-97AE-E461B04D3A3D}" srcOrd="0" destOrd="0" presId="urn:microsoft.com/office/officeart/2005/8/layout/radial5"/>
    <dgm:cxn modelId="{03525B1A-7DEE-4BB2-8465-000793AE4FD7}" type="presParOf" srcId="{5ADF04AF-C83F-4363-BCED-34178BF441FF}" destId="{C58DFB67-4B9D-4B84-A7FF-D6DAD22CF87D}" srcOrd="1" destOrd="0" presId="urn:microsoft.com/office/officeart/2005/8/layout/radial5"/>
    <dgm:cxn modelId="{E3393034-F7BB-4E59-8324-648FEF9BAE44}" type="presParOf" srcId="{C58DFB67-4B9D-4B84-A7FF-D6DAD22CF87D}" destId="{F1531B36-6ACA-4459-B038-75C40358E5C1}" srcOrd="0" destOrd="0" presId="urn:microsoft.com/office/officeart/2005/8/layout/radial5"/>
    <dgm:cxn modelId="{5D253257-C06E-4CAE-A9B4-09F1A8507AC2}" type="presParOf" srcId="{5ADF04AF-C83F-4363-BCED-34178BF441FF}" destId="{5E65C20F-086C-4236-93B7-F2AF6EFAB1A3}" srcOrd="2" destOrd="0" presId="urn:microsoft.com/office/officeart/2005/8/layout/radial5"/>
    <dgm:cxn modelId="{FD4456CF-4D08-4DAD-99DD-D7CA07BE82BD}" type="presParOf" srcId="{5ADF04AF-C83F-4363-BCED-34178BF441FF}" destId="{984EF194-34DF-4D7A-94E3-0E2D53ED7E61}" srcOrd="3" destOrd="0" presId="urn:microsoft.com/office/officeart/2005/8/layout/radial5"/>
    <dgm:cxn modelId="{F95A01FC-053B-4B18-B6F1-FA721F4467EF}" type="presParOf" srcId="{984EF194-34DF-4D7A-94E3-0E2D53ED7E61}" destId="{BC533914-B8E3-490F-9811-47BB57E1AD70}" srcOrd="0" destOrd="0" presId="urn:microsoft.com/office/officeart/2005/8/layout/radial5"/>
    <dgm:cxn modelId="{9D4EF54C-5DFB-4F8D-9C83-5ED43306CD92}" type="presParOf" srcId="{5ADF04AF-C83F-4363-BCED-34178BF441FF}" destId="{157D589C-038F-4724-8C0E-47636B728701}" srcOrd="4" destOrd="0" presId="urn:microsoft.com/office/officeart/2005/8/layout/radial5"/>
    <dgm:cxn modelId="{2F5BB98A-5757-45A2-99E8-9A873E877D0F}" type="presParOf" srcId="{5ADF04AF-C83F-4363-BCED-34178BF441FF}" destId="{D224B2FE-61C6-45CE-833E-F644F6176984}" srcOrd="5" destOrd="0" presId="urn:microsoft.com/office/officeart/2005/8/layout/radial5"/>
    <dgm:cxn modelId="{A9638019-ECE2-475B-90A3-9FFB64AF904B}" type="presParOf" srcId="{D224B2FE-61C6-45CE-833E-F644F6176984}" destId="{1C557961-1B0C-4E14-ACFD-BF4A2BC876CF}" srcOrd="0" destOrd="0" presId="urn:microsoft.com/office/officeart/2005/8/layout/radial5"/>
    <dgm:cxn modelId="{340A1848-06E8-43A0-A9BA-E36C34F4AD8D}" type="presParOf" srcId="{5ADF04AF-C83F-4363-BCED-34178BF441FF}" destId="{49832EDD-88E6-4F28-A018-AED48E38FA17}" srcOrd="6" destOrd="0" presId="urn:microsoft.com/office/officeart/2005/8/layout/radial5"/>
    <dgm:cxn modelId="{AB2923D1-C57B-44D1-B3AD-68ADD68B5BD1}" type="presParOf" srcId="{5ADF04AF-C83F-4363-BCED-34178BF441FF}" destId="{E96C13DB-5518-4242-85C3-38063E375B0A}" srcOrd="7" destOrd="0" presId="urn:microsoft.com/office/officeart/2005/8/layout/radial5"/>
    <dgm:cxn modelId="{0406B6CD-56BD-4F5B-BE76-26EF4615A50F}" type="presParOf" srcId="{E96C13DB-5518-4242-85C3-38063E375B0A}" destId="{4B4EE3C5-0377-42E7-AEA1-1EBB54BCFFBC}" srcOrd="0" destOrd="0" presId="urn:microsoft.com/office/officeart/2005/8/layout/radial5"/>
    <dgm:cxn modelId="{37F2FCE6-F525-4FF9-9A11-562031D6AE38}" type="presParOf" srcId="{5ADF04AF-C83F-4363-BCED-34178BF441FF}" destId="{01E814DE-C51A-4E2A-9789-A7877E20103A}" srcOrd="8" destOrd="0" presId="urn:microsoft.com/office/officeart/2005/8/layout/radial5"/>
    <dgm:cxn modelId="{F0472A73-5C93-4B5F-9358-2802BF25F63A}" type="presParOf" srcId="{5ADF04AF-C83F-4363-BCED-34178BF441FF}" destId="{4AD54427-1061-423C-83CC-84942CD401D7}" srcOrd="9" destOrd="0" presId="urn:microsoft.com/office/officeart/2005/8/layout/radial5"/>
    <dgm:cxn modelId="{2C713B63-24CF-4DCA-BDB8-332FE3BF874C}" type="presParOf" srcId="{4AD54427-1061-423C-83CC-84942CD401D7}" destId="{AF452626-3B4C-4F7E-AE52-253DC7208B05}" srcOrd="0" destOrd="0" presId="urn:microsoft.com/office/officeart/2005/8/layout/radial5"/>
    <dgm:cxn modelId="{F916EB84-986A-4EB8-ADC2-61CF3380B034}" type="presParOf" srcId="{5ADF04AF-C83F-4363-BCED-34178BF441FF}" destId="{224D912C-E422-4977-8C5B-2F0AA9E7EC19}" srcOrd="10" destOrd="0" presId="urn:microsoft.com/office/officeart/2005/8/layout/radial5"/>
    <dgm:cxn modelId="{480B906A-C62A-404F-97E6-D3CAF75B5D6B}" type="presParOf" srcId="{5ADF04AF-C83F-4363-BCED-34178BF441FF}" destId="{54DACC4E-E354-4149-81C1-9A92A454706C}" srcOrd="11" destOrd="0" presId="urn:microsoft.com/office/officeart/2005/8/layout/radial5"/>
    <dgm:cxn modelId="{2752BBB9-F325-4F94-8C35-2ED160C1A8C2}" type="presParOf" srcId="{54DACC4E-E354-4149-81C1-9A92A454706C}" destId="{CB25CBE3-1663-4DD0-BDC3-2945B516A820}" srcOrd="0" destOrd="0" presId="urn:microsoft.com/office/officeart/2005/8/layout/radial5"/>
    <dgm:cxn modelId="{20AA1660-B886-4725-A49F-21FAB237DB4F}" type="presParOf" srcId="{5ADF04AF-C83F-4363-BCED-34178BF441FF}" destId="{DD77EA57-A1C5-434E-B0C8-0EAC2AABC173}" srcOrd="12" destOrd="0" presId="urn:microsoft.com/office/officeart/2005/8/layout/radial5"/>
    <dgm:cxn modelId="{462CC606-4BCD-478E-BE0A-D5800B6EFD40}" type="presParOf" srcId="{5ADF04AF-C83F-4363-BCED-34178BF441FF}" destId="{181D478E-36E7-4C53-8E8A-33FF85AE5959}" srcOrd="13" destOrd="0" presId="urn:microsoft.com/office/officeart/2005/8/layout/radial5"/>
    <dgm:cxn modelId="{FD4C2FA3-756A-435F-BD01-5E0F7D3C2B39}" type="presParOf" srcId="{181D478E-36E7-4C53-8E8A-33FF85AE5959}" destId="{D782B743-EFBB-4116-BFF8-E26D9932E374}" srcOrd="0" destOrd="0" presId="urn:microsoft.com/office/officeart/2005/8/layout/radial5"/>
    <dgm:cxn modelId="{F4685C34-C6A1-4D6F-B94C-8200C8DC2666}" type="presParOf" srcId="{5ADF04AF-C83F-4363-BCED-34178BF441FF}" destId="{05FD15EA-9240-4B26-A965-8CBE5CB654CF}"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C1534-C00C-4987-A395-05B544408116}">
      <dsp:nvSpPr>
        <dsp:cNvPr id="0" name=""/>
        <dsp:cNvSpPr/>
      </dsp:nvSpPr>
      <dsp:spPr>
        <a:xfrm>
          <a:off x="2730966" y="2821979"/>
          <a:ext cx="2230063" cy="22300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Lato" panose="020F0502020204030203" pitchFamily="34" charset="0"/>
              <a:ea typeface="Lato" panose="020F0502020204030203" pitchFamily="34" charset="0"/>
              <a:cs typeface="Lato" panose="020F0502020204030203" pitchFamily="34" charset="0"/>
            </a:rPr>
            <a:t>Interventi Illuminazione Pubblica</a:t>
          </a:r>
        </a:p>
        <a:p>
          <a:pPr marL="0" lvl="0" indent="0" algn="ctr" defTabSz="800100">
            <a:lnSpc>
              <a:spcPct val="90000"/>
            </a:lnSpc>
            <a:spcBef>
              <a:spcPct val="0"/>
            </a:spcBef>
            <a:spcAft>
              <a:spcPct val="35000"/>
            </a:spcAft>
            <a:buNone/>
          </a:pPr>
          <a:r>
            <a:rPr lang="it-IT" sz="1800" kern="1200" dirty="0">
              <a:latin typeface="Lato" panose="020F0502020204030203" pitchFamily="34" charset="0"/>
              <a:ea typeface="Lato" panose="020F0502020204030203" pitchFamily="34" charset="0"/>
              <a:cs typeface="Lato" panose="020F0502020204030203" pitchFamily="34" charset="0"/>
            </a:rPr>
            <a:t>Comune Sassari</a:t>
          </a:r>
        </a:p>
      </dsp:txBody>
      <dsp:txXfrm>
        <a:off x="3057551" y="3148564"/>
        <a:ext cx="1576893" cy="1576893"/>
      </dsp:txXfrm>
    </dsp:sp>
    <dsp:sp modelId="{FD617846-D804-4C0B-B57D-0DBBD3E86417}">
      <dsp:nvSpPr>
        <dsp:cNvPr id="0" name=""/>
        <dsp:cNvSpPr/>
      </dsp:nvSpPr>
      <dsp:spPr>
        <a:xfrm rot="10800000">
          <a:off x="664050" y="3664884"/>
          <a:ext cx="1953235" cy="54425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F1C457-BF2D-4758-BD25-3EE76DF47199}">
      <dsp:nvSpPr>
        <dsp:cNvPr id="0" name=""/>
        <dsp:cNvSpPr/>
      </dsp:nvSpPr>
      <dsp:spPr>
        <a:xfrm>
          <a:off x="-98592" y="3371432"/>
          <a:ext cx="1525286" cy="11311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b="0" kern="1200" dirty="0">
              <a:latin typeface="Lato" panose="020F0502020204030203" pitchFamily="34" charset="0"/>
              <a:ea typeface="Lato" panose="020F0502020204030203" pitchFamily="34" charset="0"/>
              <a:cs typeface="Lato" panose="020F0502020204030203" pitchFamily="34" charset="0"/>
            </a:rPr>
            <a:t>Sostituzione corpi illuminanti a LED</a:t>
          </a:r>
        </a:p>
      </dsp:txBody>
      <dsp:txXfrm>
        <a:off x="-65462" y="3404562"/>
        <a:ext cx="1459026" cy="1064897"/>
      </dsp:txXfrm>
    </dsp:sp>
    <dsp:sp modelId="{8740CF92-5948-4732-B264-09ADD4DB9354}">
      <dsp:nvSpPr>
        <dsp:cNvPr id="0" name=""/>
        <dsp:cNvSpPr/>
      </dsp:nvSpPr>
      <dsp:spPr>
        <a:xfrm rot="12600000">
          <a:off x="959508" y="2562219"/>
          <a:ext cx="1953235" cy="54425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81CE1-1285-4198-8C82-95DFF1FD9290}">
      <dsp:nvSpPr>
        <dsp:cNvPr id="0" name=""/>
        <dsp:cNvSpPr/>
      </dsp:nvSpPr>
      <dsp:spPr>
        <a:xfrm>
          <a:off x="343949" y="1747301"/>
          <a:ext cx="1492802" cy="11974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Lato" panose="020F0502020204030203" pitchFamily="34" charset="0"/>
              <a:ea typeface="Lato" panose="020F0502020204030203" pitchFamily="34" charset="0"/>
              <a:cs typeface="Lato" panose="020F0502020204030203" pitchFamily="34" charset="0"/>
            </a:rPr>
            <a:t>Nuovi tratti </a:t>
          </a:r>
        </a:p>
        <a:p>
          <a:pPr marL="0" lvl="0" indent="0" algn="ctr" defTabSz="666750">
            <a:lnSpc>
              <a:spcPct val="90000"/>
            </a:lnSpc>
            <a:spcBef>
              <a:spcPct val="0"/>
            </a:spcBef>
            <a:spcAft>
              <a:spcPct val="35000"/>
            </a:spcAft>
            <a:buNone/>
          </a:pPr>
          <a:r>
            <a:rPr lang="it-IT" sz="1500" kern="1200" dirty="0">
              <a:latin typeface="Lato" panose="020F0502020204030203" pitchFamily="34" charset="0"/>
              <a:ea typeface="Lato" panose="020F0502020204030203" pitchFamily="34" charset="0"/>
              <a:cs typeface="Lato" panose="020F0502020204030203" pitchFamily="34" charset="0"/>
            </a:rPr>
            <a:t>Di cavidotti e linee interrate </a:t>
          </a:r>
        </a:p>
      </dsp:txBody>
      <dsp:txXfrm>
        <a:off x="379022" y="1782374"/>
        <a:ext cx="1422656" cy="1127325"/>
      </dsp:txXfrm>
    </dsp:sp>
    <dsp:sp modelId="{49B5D85A-4FAE-439F-975C-8981539EDAB5}">
      <dsp:nvSpPr>
        <dsp:cNvPr id="0" name=""/>
        <dsp:cNvSpPr/>
      </dsp:nvSpPr>
      <dsp:spPr>
        <a:xfrm rot="14461714">
          <a:off x="1726447" y="1688154"/>
          <a:ext cx="2050239" cy="54425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5D8A5-DE67-44E1-8217-A536488B6191}">
      <dsp:nvSpPr>
        <dsp:cNvPr id="0" name=""/>
        <dsp:cNvSpPr/>
      </dsp:nvSpPr>
      <dsp:spPr>
        <a:xfrm>
          <a:off x="1530367" y="454484"/>
          <a:ext cx="1449317" cy="121791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Lato" panose="020F0502020204030203" pitchFamily="34" charset="0"/>
              <a:ea typeface="Lato" panose="020F0502020204030203" pitchFamily="34" charset="0"/>
              <a:cs typeface="Lato" panose="020F0502020204030203" pitchFamily="34" charset="0"/>
            </a:rPr>
            <a:t>Sostituzione sostegni</a:t>
          </a:r>
        </a:p>
      </dsp:txBody>
      <dsp:txXfrm>
        <a:off x="1566039" y="490156"/>
        <a:ext cx="1377973" cy="1146574"/>
      </dsp:txXfrm>
    </dsp:sp>
    <dsp:sp modelId="{0349DB5C-9FA6-4320-83A5-45503FDE74AA}">
      <dsp:nvSpPr>
        <dsp:cNvPr id="0" name=""/>
        <dsp:cNvSpPr/>
      </dsp:nvSpPr>
      <dsp:spPr>
        <a:xfrm rot="16200000">
          <a:off x="2869380" y="1459554"/>
          <a:ext cx="1953235" cy="544253"/>
        </a:xfrm>
        <a:prstGeom prst="lef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9D87D7CB-9275-48D9-9CE2-935333AEC89E}">
      <dsp:nvSpPr>
        <dsp:cNvPr id="0" name=""/>
        <dsp:cNvSpPr/>
      </dsp:nvSpPr>
      <dsp:spPr>
        <a:xfrm>
          <a:off x="3096896" y="132532"/>
          <a:ext cx="1498203" cy="1245060"/>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Lato" panose="020F0502020204030203" pitchFamily="34" charset="0"/>
              <a:ea typeface="Lato" panose="020F0502020204030203" pitchFamily="34" charset="0"/>
              <a:cs typeface="Lato" panose="020F0502020204030203" pitchFamily="34" charset="0"/>
            </a:rPr>
            <a:t>Implementazione sistemi di video-sorveglianza</a:t>
          </a:r>
        </a:p>
      </dsp:txBody>
      <dsp:txXfrm>
        <a:off x="3133363" y="168999"/>
        <a:ext cx="1425269" cy="1172126"/>
      </dsp:txXfrm>
    </dsp:sp>
    <dsp:sp modelId="{19AACCF9-562C-4A2C-9D13-B3E5210A1383}">
      <dsp:nvSpPr>
        <dsp:cNvPr id="0" name=""/>
        <dsp:cNvSpPr/>
      </dsp:nvSpPr>
      <dsp:spPr>
        <a:xfrm rot="17986978">
          <a:off x="3937665" y="1691821"/>
          <a:ext cx="2075077" cy="544253"/>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12887C-12B4-4D5F-8046-92A2C7D9DD43}">
      <dsp:nvSpPr>
        <dsp:cNvPr id="0" name=""/>
        <dsp:cNvSpPr/>
      </dsp:nvSpPr>
      <dsp:spPr>
        <a:xfrm>
          <a:off x="4711493" y="522905"/>
          <a:ext cx="1558143" cy="108109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latin typeface="Lato" panose="020F0502020204030203" pitchFamily="34" charset="0"/>
              <a:ea typeface="Lato" panose="020F0502020204030203" pitchFamily="34" charset="0"/>
              <a:cs typeface="Lato" panose="020F0502020204030203" pitchFamily="34" charset="0"/>
            </a:rPr>
            <a:t>Estensione di parti </a:t>
          </a:r>
        </a:p>
        <a:p>
          <a:pPr marL="0" lvl="0" indent="0" algn="ctr" defTabSz="666750">
            <a:lnSpc>
              <a:spcPct val="90000"/>
            </a:lnSpc>
            <a:spcBef>
              <a:spcPct val="0"/>
            </a:spcBef>
            <a:spcAft>
              <a:spcPct val="35000"/>
            </a:spcAft>
            <a:buNone/>
          </a:pPr>
          <a:r>
            <a:rPr lang="it-IT" sz="1500" kern="1200" dirty="0">
              <a:latin typeface="Lato" panose="020F0502020204030203" pitchFamily="34" charset="0"/>
              <a:ea typeface="Lato" panose="020F0502020204030203" pitchFamily="34" charset="0"/>
              <a:cs typeface="Lato" panose="020F0502020204030203" pitchFamily="34" charset="0"/>
            </a:rPr>
            <a:t>di impianto</a:t>
          </a:r>
        </a:p>
      </dsp:txBody>
      <dsp:txXfrm>
        <a:off x="4743157" y="554569"/>
        <a:ext cx="1494815" cy="1017770"/>
      </dsp:txXfrm>
    </dsp:sp>
    <dsp:sp modelId="{BB7A6B83-4130-4684-973E-7A15507B402E}">
      <dsp:nvSpPr>
        <dsp:cNvPr id="0" name=""/>
        <dsp:cNvSpPr/>
      </dsp:nvSpPr>
      <dsp:spPr>
        <a:xfrm rot="19800000">
          <a:off x="4779252" y="2562219"/>
          <a:ext cx="1953235" cy="544253"/>
        </a:xfrm>
        <a:prstGeom prst="leftArrow">
          <a:avLst>
            <a:gd name="adj1" fmla="val 60000"/>
            <a:gd name="adj2" fmla="val 50000"/>
          </a:avLst>
        </a:prstGeom>
        <a:solidFill>
          <a:srgbClr val="96BE0F"/>
        </a:solidFill>
        <a:ln>
          <a:noFill/>
        </a:ln>
        <a:effectLst/>
      </dsp:spPr>
      <dsp:style>
        <a:lnRef idx="0">
          <a:scrgbClr r="0" g="0" b="0"/>
        </a:lnRef>
        <a:fillRef idx="1">
          <a:scrgbClr r="0" g="0" b="0"/>
        </a:fillRef>
        <a:effectRef idx="0">
          <a:scrgbClr r="0" g="0" b="0"/>
        </a:effectRef>
        <a:fontRef idx="minor">
          <a:schemeClr val="lt1"/>
        </a:fontRef>
      </dsp:style>
    </dsp:sp>
    <dsp:sp modelId="{B2852E99-9F9B-485D-A7F9-5960E5ECE53E}">
      <dsp:nvSpPr>
        <dsp:cNvPr id="0" name=""/>
        <dsp:cNvSpPr/>
      </dsp:nvSpPr>
      <dsp:spPr>
        <a:xfrm>
          <a:off x="5800584" y="1728388"/>
          <a:ext cx="1602123" cy="1235296"/>
        </a:xfrm>
        <a:prstGeom prst="roundRect">
          <a:avLst>
            <a:gd name="adj" fmla="val 10000"/>
          </a:avLst>
        </a:prstGeom>
        <a:solidFill>
          <a:srgbClr val="96BE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b="0" kern="1200" baseline="0" dirty="0">
              <a:latin typeface="Lato" panose="020F0502020204030203" pitchFamily="34" charset="0"/>
              <a:ea typeface="Lato" panose="020F0502020204030203" pitchFamily="34" charset="0"/>
              <a:cs typeface="Lato" panose="020F0502020204030203" pitchFamily="34" charset="0"/>
            </a:rPr>
            <a:t>Sostituzione e Riqualificazione quadri elettrici</a:t>
          </a:r>
          <a:endParaRPr lang="it-IT" sz="1500" b="0" kern="1200" dirty="0">
            <a:latin typeface="Lato" panose="020F0502020204030203" pitchFamily="34" charset="0"/>
            <a:ea typeface="Lato" panose="020F0502020204030203" pitchFamily="34" charset="0"/>
            <a:cs typeface="Lato" panose="020F0502020204030203" pitchFamily="34" charset="0"/>
          </a:endParaRPr>
        </a:p>
      </dsp:txBody>
      <dsp:txXfrm>
        <a:off x="5836765" y="1764569"/>
        <a:ext cx="1529761" cy="1162934"/>
      </dsp:txXfrm>
    </dsp:sp>
    <dsp:sp modelId="{4C040794-12E1-45CE-AA30-9D4B9847A097}">
      <dsp:nvSpPr>
        <dsp:cNvPr id="0" name=""/>
        <dsp:cNvSpPr/>
      </dsp:nvSpPr>
      <dsp:spPr>
        <a:xfrm>
          <a:off x="5074710" y="3664884"/>
          <a:ext cx="1953235" cy="544253"/>
        </a:xfrm>
        <a:prstGeom prst="lef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88D26C95-859B-4F93-9AC0-BC39559577C4}">
      <dsp:nvSpPr>
        <dsp:cNvPr id="0" name=""/>
        <dsp:cNvSpPr/>
      </dsp:nvSpPr>
      <dsp:spPr>
        <a:xfrm>
          <a:off x="6252443" y="3324046"/>
          <a:ext cx="1551005" cy="1225928"/>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b="0" kern="1200" baseline="0" dirty="0">
              <a:latin typeface="Lato" panose="020F0502020204030203" pitchFamily="34" charset="0"/>
              <a:ea typeface="Lato" panose="020F0502020204030203" pitchFamily="34" charset="0"/>
              <a:cs typeface="Lato" panose="020F0502020204030203" pitchFamily="34" charset="0"/>
            </a:rPr>
            <a:t>Rete di telecontrollo da remoto </a:t>
          </a:r>
          <a:endParaRPr lang="it-IT" sz="1500" b="0" kern="1200" dirty="0">
            <a:latin typeface="Lato" panose="020F0502020204030203" pitchFamily="34" charset="0"/>
            <a:ea typeface="Lato" panose="020F0502020204030203" pitchFamily="34" charset="0"/>
            <a:cs typeface="Lato" panose="020F0502020204030203" pitchFamily="34" charset="0"/>
          </a:endParaRPr>
        </a:p>
      </dsp:txBody>
      <dsp:txXfrm>
        <a:off x="6288349" y="3359952"/>
        <a:ext cx="1479193" cy="1154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42D41-BD8B-48EA-97AE-E461B04D3A3D}">
      <dsp:nvSpPr>
        <dsp:cNvPr id="0" name=""/>
        <dsp:cNvSpPr/>
      </dsp:nvSpPr>
      <dsp:spPr>
        <a:xfrm>
          <a:off x="2204327" y="1220581"/>
          <a:ext cx="667400" cy="667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t>Servizio energia</a:t>
          </a:r>
        </a:p>
      </dsp:txBody>
      <dsp:txXfrm>
        <a:off x="2302065" y="1318319"/>
        <a:ext cx="471924" cy="471924"/>
      </dsp:txXfrm>
    </dsp:sp>
    <dsp:sp modelId="{C58DFB67-4B9D-4B84-A7FF-D6DAD22CF87D}">
      <dsp:nvSpPr>
        <dsp:cNvPr id="0" name=""/>
        <dsp:cNvSpPr/>
      </dsp:nvSpPr>
      <dsp:spPr>
        <a:xfrm rot="16200000">
          <a:off x="2435326" y="937498"/>
          <a:ext cx="205403" cy="190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2463862" y="1004082"/>
        <a:ext cx="148331" cy="114144"/>
      </dsp:txXfrm>
    </dsp:sp>
    <dsp:sp modelId="{5E65C20F-086C-4236-93B7-F2AF6EFAB1A3}">
      <dsp:nvSpPr>
        <dsp:cNvPr id="0" name=""/>
        <dsp:cNvSpPr/>
      </dsp:nvSpPr>
      <dsp:spPr>
        <a:xfrm>
          <a:off x="2124552" y="6077"/>
          <a:ext cx="826951" cy="826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it-IT" sz="700" kern="1200" dirty="0"/>
            <a:t>Sostituzione caldaie a Gasolio</a:t>
          </a:r>
        </a:p>
      </dsp:txBody>
      <dsp:txXfrm>
        <a:off x="2245656" y="127181"/>
        <a:ext cx="584743" cy="584743"/>
      </dsp:txXfrm>
    </dsp:sp>
    <dsp:sp modelId="{984EF194-34DF-4D7A-94E3-0E2D53ED7E61}">
      <dsp:nvSpPr>
        <dsp:cNvPr id="0" name=""/>
        <dsp:cNvSpPr/>
      </dsp:nvSpPr>
      <dsp:spPr>
        <a:xfrm rot="19285714">
          <a:off x="2843179" y="1133910"/>
          <a:ext cx="205403" cy="190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2849405" y="1189750"/>
        <a:ext cx="148331" cy="114144"/>
      </dsp:txXfrm>
    </dsp:sp>
    <dsp:sp modelId="{157D589C-038F-4724-8C0E-47636B728701}">
      <dsp:nvSpPr>
        <dsp:cNvPr id="0" name=""/>
        <dsp:cNvSpPr/>
      </dsp:nvSpPr>
      <dsp:spPr>
        <a:xfrm>
          <a:off x="3011719" y="433314"/>
          <a:ext cx="826951" cy="826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it-IT" sz="700" kern="1200" dirty="0"/>
            <a:t>Telecontrollo e telegestione</a:t>
          </a:r>
        </a:p>
      </dsp:txBody>
      <dsp:txXfrm>
        <a:off x="3132823" y="554418"/>
        <a:ext cx="584743" cy="584743"/>
      </dsp:txXfrm>
    </dsp:sp>
    <dsp:sp modelId="{D224B2FE-61C6-45CE-833E-F644F6176984}">
      <dsp:nvSpPr>
        <dsp:cNvPr id="0" name=""/>
        <dsp:cNvSpPr/>
      </dsp:nvSpPr>
      <dsp:spPr>
        <a:xfrm rot="771429">
          <a:off x="2943910" y="1575243"/>
          <a:ext cx="205403" cy="190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2944625" y="1606941"/>
        <a:ext cx="148331" cy="114144"/>
      </dsp:txXfrm>
    </dsp:sp>
    <dsp:sp modelId="{49832EDD-88E6-4F28-A018-AED48E38FA17}">
      <dsp:nvSpPr>
        <dsp:cNvPr id="0" name=""/>
        <dsp:cNvSpPr/>
      </dsp:nvSpPr>
      <dsp:spPr>
        <a:xfrm>
          <a:off x="3230831" y="1393307"/>
          <a:ext cx="826951" cy="826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it-IT" sz="700" kern="1200" dirty="0"/>
            <a:t>Adeguamento normativo</a:t>
          </a:r>
        </a:p>
      </dsp:txBody>
      <dsp:txXfrm>
        <a:off x="3351935" y="1514411"/>
        <a:ext cx="584743" cy="584743"/>
      </dsp:txXfrm>
    </dsp:sp>
    <dsp:sp modelId="{E96C13DB-5518-4242-85C3-38063E375B0A}">
      <dsp:nvSpPr>
        <dsp:cNvPr id="0" name=""/>
        <dsp:cNvSpPr/>
      </dsp:nvSpPr>
      <dsp:spPr>
        <a:xfrm rot="3902935">
          <a:off x="2656666" y="1922826"/>
          <a:ext cx="194180" cy="190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2673164" y="1935001"/>
        <a:ext cx="137108" cy="114144"/>
      </dsp:txXfrm>
    </dsp:sp>
    <dsp:sp modelId="{01E814DE-C51A-4E2A-9789-A7877E20103A}">
      <dsp:nvSpPr>
        <dsp:cNvPr id="0" name=""/>
        <dsp:cNvSpPr/>
      </dsp:nvSpPr>
      <dsp:spPr>
        <a:xfrm>
          <a:off x="2594299" y="2150431"/>
          <a:ext cx="826951" cy="826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it-IT" sz="700" kern="1200" dirty="0"/>
            <a:t>Inserimento regolazione termostatica</a:t>
          </a:r>
        </a:p>
      </dsp:txBody>
      <dsp:txXfrm>
        <a:off x="2715403" y="2271535"/>
        <a:ext cx="584743" cy="584743"/>
      </dsp:txXfrm>
    </dsp:sp>
    <dsp:sp modelId="{4AD54427-1061-423C-83CC-84942CD401D7}">
      <dsp:nvSpPr>
        <dsp:cNvPr id="0" name=""/>
        <dsp:cNvSpPr/>
      </dsp:nvSpPr>
      <dsp:spPr>
        <a:xfrm rot="6942857">
          <a:off x="2208985" y="1929164"/>
          <a:ext cx="205403" cy="190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2249902" y="1941502"/>
        <a:ext cx="148331" cy="114144"/>
      </dsp:txXfrm>
    </dsp:sp>
    <dsp:sp modelId="{224D912C-E422-4977-8C5B-2F0AA9E7EC19}">
      <dsp:nvSpPr>
        <dsp:cNvPr id="0" name=""/>
        <dsp:cNvSpPr/>
      </dsp:nvSpPr>
      <dsp:spPr>
        <a:xfrm>
          <a:off x="1632212" y="2163162"/>
          <a:ext cx="826951" cy="826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it-IT" sz="700" kern="1200" dirty="0"/>
            <a:t>Uso razionale dell’energia</a:t>
          </a:r>
        </a:p>
      </dsp:txBody>
      <dsp:txXfrm>
        <a:off x="1753316" y="2284266"/>
        <a:ext cx="584743" cy="584743"/>
      </dsp:txXfrm>
    </dsp:sp>
    <dsp:sp modelId="{54DACC4E-E354-4149-81C1-9A92A454706C}">
      <dsp:nvSpPr>
        <dsp:cNvPr id="0" name=""/>
        <dsp:cNvSpPr/>
      </dsp:nvSpPr>
      <dsp:spPr>
        <a:xfrm rot="10028571">
          <a:off x="1926742" y="1575243"/>
          <a:ext cx="205403" cy="190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1983099" y="1606941"/>
        <a:ext cx="148331" cy="114144"/>
      </dsp:txXfrm>
    </dsp:sp>
    <dsp:sp modelId="{DD77EA57-A1C5-434E-B0C8-0EAC2AABC173}">
      <dsp:nvSpPr>
        <dsp:cNvPr id="0" name=""/>
        <dsp:cNvSpPr/>
      </dsp:nvSpPr>
      <dsp:spPr>
        <a:xfrm>
          <a:off x="1018273" y="1393307"/>
          <a:ext cx="826951" cy="826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it-IT" sz="700" kern="1200" dirty="0"/>
            <a:t>Creazione </a:t>
          </a:r>
          <a:r>
            <a:rPr lang="it-IT" sz="700" kern="1200" dirty="0" err="1"/>
            <a:t>microgrid</a:t>
          </a:r>
          <a:r>
            <a:rPr lang="it-IT" sz="700" kern="1200" dirty="0"/>
            <a:t> elettrica</a:t>
          </a:r>
        </a:p>
      </dsp:txBody>
      <dsp:txXfrm>
        <a:off x="1139377" y="1514411"/>
        <a:ext cx="584743" cy="584743"/>
      </dsp:txXfrm>
    </dsp:sp>
    <dsp:sp modelId="{181D478E-36E7-4C53-8E8A-33FF85AE5959}">
      <dsp:nvSpPr>
        <dsp:cNvPr id="0" name=""/>
        <dsp:cNvSpPr/>
      </dsp:nvSpPr>
      <dsp:spPr>
        <a:xfrm rot="13114286">
          <a:off x="2027473" y="1133910"/>
          <a:ext cx="205403" cy="1902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2078319" y="1189750"/>
        <a:ext cx="148331" cy="114144"/>
      </dsp:txXfrm>
    </dsp:sp>
    <dsp:sp modelId="{05FD15EA-9240-4B26-A965-8CBE5CB654CF}">
      <dsp:nvSpPr>
        <dsp:cNvPr id="0" name=""/>
        <dsp:cNvSpPr/>
      </dsp:nvSpPr>
      <dsp:spPr>
        <a:xfrm>
          <a:off x="1237385" y="433314"/>
          <a:ext cx="826951" cy="826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it-IT" sz="700" kern="1200" dirty="0"/>
            <a:t>Produzione di energia da fonti rinnovabili</a:t>
          </a:r>
        </a:p>
      </dsp:txBody>
      <dsp:txXfrm>
        <a:off x="1358489" y="554418"/>
        <a:ext cx="584743" cy="58474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4"/>
            <a:ext cx="2914015" cy="488712"/>
          </a:xfrm>
          <a:prstGeom prst="rect">
            <a:avLst/>
          </a:prstGeom>
        </p:spPr>
        <p:txBody>
          <a:bodyPr vert="horz" lIns="94791" tIns="47395" rIns="94791" bIns="47395" rtlCol="0"/>
          <a:lstStyle>
            <a:lvl1pPr algn="l">
              <a:defRPr sz="1200"/>
            </a:lvl1pPr>
          </a:lstStyle>
          <a:p>
            <a:endParaRPr lang="fr-FR"/>
          </a:p>
        </p:txBody>
      </p:sp>
      <p:sp>
        <p:nvSpPr>
          <p:cNvPr id="3" name="Espace réservé de la date 2"/>
          <p:cNvSpPr>
            <a:spLocks noGrp="1"/>
          </p:cNvSpPr>
          <p:nvPr>
            <p:ph type="dt" idx="1"/>
          </p:nvPr>
        </p:nvSpPr>
        <p:spPr>
          <a:xfrm>
            <a:off x="3809083" y="4"/>
            <a:ext cx="2914015" cy="488712"/>
          </a:xfrm>
          <a:prstGeom prst="rect">
            <a:avLst/>
          </a:prstGeom>
        </p:spPr>
        <p:txBody>
          <a:bodyPr vert="horz" lIns="94791" tIns="47395" rIns="94791" bIns="47395" rtlCol="0"/>
          <a:lstStyle>
            <a:lvl1pPr algn="r">
              <a:defRPr sz="1200"/>
            </a:lvl1pPr>
          </a:lstStyle>
          <a:p>
            <a:fld id="{D680E798-53FF-4C51-A981-953463752515}" type="datetimeFigureOut">
              <a:rPr lang="fr-FR" smtClean="0"/>
              <a:pPr/>
              <a:t>17/04/2023</a:t>
            </a:fld>
            <a:endParaRPr lang="fr-FR"/>
          </a:p>
        </p:txBody>
      </p:sp>
      <p:sp>
        <p:nvSpPr>
          <p:cNvPr id="4" name="Espace réservé de l'image des diapositives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4791" tIns="47395" rIns="94791" bIns="47395" rtlCol="0" anchor="ctr"/>
          <a:lstStyle/>
          <a:p>
            <a:endParaRPr lang="fr-FR"/>
          </a:p>
        </p:txBody>
      </p:sp>
      <p:sp>
        <p:nvSpPr>
          <p:cNvPr id="5" name="Espace réservé des commentaires 4"/>
          <p:cNvSpPr>
            <a:spLocks noGrp="1"/>
          </p:cNvSpPr>
          <p:nvPr>
            <p:ph type="body" sz="quarter" idx="3"/>
          </p:nvPr>
        </p:nvSpPr>
        <p:spPr>
          <a:xfrm>
            <a:off x="672466" y="4642767"/>
            <a:ext cx="5379720" cy="4398407"/>
          </a:xfrm>
          <a:prstGeom prst="rect">
            <a:avLst/>
          </a:prstGeom>
        </p:spPr>
        <p:txBody>
          <a:bodyPr vert="horz" lIns="94791" tIns="47395" rIns="94791" bIns="4739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5" y="9283833"/>
            <a:ext cx="2914015" cy="488712"/>
          </a:xfrm>
          <a:prstGeom prst="rect">
            <a:avLst/>
          </a:prstGeom>
        </p:spPr>
        <p:txBody>
          <a:bodyPr vert="horz" lIns="94791" tIns="47395" rIns="94791" bIns="4739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9083" y="9283833"/>
            <a:ext cx="2914015" cy="488712"/>
          </a:xfrm>
          <a:prstGeom prst="rect">
            <a:avLst/>
          </a:prstGeom>
        </p:spPr>
        <p:txBody>
          <a:bodyPr vert="horz" lIns="94791" tIns="47395" rIns="94791" bIns="47395" rtlCol="0" anchor="b"/>
          <a:lstStyle>
            <a:lvl1pPr algn="r">
              <a:defRPr sz="1200"/>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33596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3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3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55" name="Espace réservé du texte 54"/>
          <p:cNvSpPr>
            <a:spLocks noGrp="1"/>
          </p:cNvSpPr>
          <p:nvPr>
            <p:ph type="body" sz="quarter" idx="18" hasCustomPrompt="1"/>
          </p:nvPr>
        </p:nvSpPr>
        <p:spPr bwMode="gray">
          <a:xfrm>
            <a:off x="0" y="0"/>
            <a:ext cx="9141718" cy="6858000"/>
          </a:xfrm>
          <a:solidFill>
            <a:schemeClr val="accent1">
              <a:alpha val="60000"/>
            </a:schemeClr>
          </a:solidFill>
        </p:spPr>
        <p:txBody>
          <a:bodyPr lIns="72000" tIns="2196000" rIns="651600" bIns="1260000"/>
          <a:lstStyle>
            <a:lvl1pPr marL="0" indent="0" algn="r">
              <a:lnSpc>
                <a:spcPct val="100000"/>
              </a:lnSpc>
              <a:spcBef>
                <a:spcPts val="0"/>
              </a:spcBef>
              <a:spcAft>
                <a:spcPts val="0"/>
              </a:spcAft>
              <a:buNone/>
              <a:defRPr sz="3200" b="1">
                <a:solidFill>
                  <a:schemeClr val="bg1"/>
                </a:solidFill>
              </a:defRPr>
            </a:lvl1pPr>
            <a:lvl2pPr marL="0" indent="0" algn="r">
              <a:lnSpc>
                <a:spcPct val="100000"/>
              </a:lnSpc>
              <a:spcBef>
                <a:spcPts val="600"/>
              </a:spcBef>
              <a:spcAft>
                <a:spcPts val="0"/>
              </a:spcAft>
              <a:buNone/>
              <a:defRPr sz="2100">
                <a:solidFill>
                  <a:schemeClr val="bg1"/>
                </a:solidFill>
              </a:defRPr>
            </a:lvl2pPr>
          </a:lstStyle>
          <a:p>
            <a:pPr lvl="0"/>
            <a:r>
              <a:rPr lang="fr-FR" dirty="0"/>
              <a:t>Titre</a:t>
            </a:r>
          </a:p>
          <a:p>
            <a:pPr lvl="1"/>
            <a:r>
              <a:rPr lang="fr-FR" dirty="0"/>
              <a:t>Date</a:t>
            </a:r>
          </a:p>
        </p:txBody>
      </p:sp>
      <p:sp>
        <p:nvSpPr>
          <p:cNvPr id="62" name="Espace réservé pour une image  61"/>
          <p:cNvSpPr>
            <a:spLocks noGrp="1"/>
          </p:cNvSpPr>
          <p:nvPr>
            <p:ph type="pic" sz="quarter" idx="23" hasCustomPrompt="1"/>
          </p:nvPr>
        </p:nvSpPr>
        <p:spPr bwMode="gray">
          <a:xfrm>
            <a:off x="0" y="0"/>
            <a:ext cx="9144000" cy="6858000"/>
          </a:xfrm>
          <a:solidFill>
            <a:schemeClr val="bg2"/>
          </a:solidFill>
        </p:spPr>
        <p:txBody>
          <a:bodyPr lIns="1800000" tIns="1080000" rIns="180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a:t>Select the icon to insert a picture then place the visual into background position (Right click with the mouse / Send to back)</a:t>
            </a:r>
          </a:p>
        </p:txBody>
      </p:sp>
      <p:sp>
        <p:nvSpPr>
          <p:cNvPr id="58" name="Espace réservé du texte 56"/>
          <p:cNvSpPr>
            <a:spLocks noGrp="1"/>
          </p:cNvSpPr>
          <p:nvPr>
            <p:ph type="body" sz="quarter" idx="20" hasCustomPrompt="1"/>
          </p:nvPr>
        </p:nvSpPr>
        <p:spPr bwMode="gray">
          <a:xfrm>
            <a:off x="7704000" y="1800000"/>
            <a:ext cx="1440000" cy="360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59" name="Espace réservé du texte 56"/>
          <p:cNvSpPr>
            <a:spLocks noGrp="1"/>
          </p:cNvSpPr>
          <p:nvPr>
            <p:ph type="body" sz="quarter" idx="21" hasCustomPrompt="1"/>
          </p:nvPr>
        </p:nvSpPr>
        <p:spPr bwMode="gray">
          <a:xfrm>
            <a:off x="7704000" y="4680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60" name="Espace réservé du texte 56"/>
          <p:cNvSpPr>
            <a:spLocks noGrp="1"/>
          </p:cNvSpPr>
          <p:nvPr>
            <p:ph type="body" sz="quarter" idx="22" hasCustomPrompt="1"/>
          </p:nvPr>
        </p:nvSpPr>
        <p:spPr bwMode="gray">
          <a:xfrm>
            <a:off x="146" y="5940000"/>
            <a:ext cx="9143708" cy="322446"/>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57" name="Espace réservé du texte 56"/>
          <p:cNvSpPr>
            <a:spLocks noGrp="1"/>
          </p:cNvSpPr>
          <p:nvPr>
            <p:ph type="body" sz="quarter" idx="19" hasCustomPrompt="1"/>
          </p:nvPr>
        </p:nvSpPr>
        <p:spPr bwMode="gray">
          <a:xfrm>
            <a:off x="6261718" y="4808"/>
            <a:ext cx="2880000" cy="144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 name="Espace réservé de la date 1"/>
          <p:cNvSpPr>
            <a:spLocks noGrp="1"/>
          </p:cNvSpPr>
          <p:nvPr>
            <p:ph type="dt" sz="half" idx="24"/>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3" name="Espace réservé du pied de page 2"/>
          <p:cNvSpPr>
            <a:spLocks noGrp="1"/>
          </p:cNvSpPr>
          <p:nvPr>
            <p:ph type="ftr" sz="quarter" idx="25"/>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4" name="Espace réservé du numéro de diapositive 3"/>
          <p:cNvSpPr>
            <a:spLocks noGrp="1"/>
          </p:cNvSpPr>
          <p:nvPr>
            <p:ph type="sldNum" sz="quarter" idx="26"/>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Tree>
    <p:extLst>
      <p:ext uri="{BB962C8B-B14F-4D97-AF65-F5344CB8AC3E}">
        <p14:creationId xmlns:p14="http://schemas.microsoft.com/office/powerpoint/2010/main" val="130913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Rubrique 2 - Slide">
    <p:spTree>
      <p:nvGrpSpPr>
        <p:cNvPr id="1" name=""/>
        <p:cNvGrpSpPr/>
        <p:nvPr/>
      </p:nvGrpSpPr>
      <p:grpSpPr>
        <a:xfrm>
          <a:off x="0" y="0"/>
          <a:ext cx="0" cy="0"/>
          <a:chOff x="0" y="0"/>
          <a:chExt cx="0" cy="0"/>
        </a:xfrm>
      </p:grpSpPr>
      <p:pic>
        <p:nvPicPr>
          <p:cNvPr id="20" name="Picture 2" descr="L:\1516904_Atlantic_ Deploiement_280515\Publishing\Charte\LOGO-BLOC MARQUE\LOGO\Engie_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17703" y="0"/>
            <a:ext cx="1579461" cy="79077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968375" y="1627190"/>
            <a:ext cx="7200900" cy="4325936"/>
          </a:xfrm>
          <a:prstGeom prst="rect">
            <a:avLst/>
          </a:prstGeom>
        </p:spPr>
        <p:txBody>
          <a:bodyPr lIns="0" tIns="0" rIns="0" bIns="0"/>
          <a:lstStyle>
            <a:lvl1pPr>
              <a:spcAft>
                <a:spcPts val="0"/>
              </a:spcAft>
              <a:defRPr sz="1600" spc="-50" baseline="0">
                <a:solidFill>
                  <a:srgbClr val="777777"/>
                </a:solidFill>
                <a:latin typeface="Arial Black" pitchFamily="34" charset="0"/>
              </a:defRPr>
            </a:lvl1pPr>
            <a:lvl2pPr marL="719138" indent="-360363">
              <a:spcBef>
                <a:spcPts val="1200"/>
              </a:spcBef>
              <a:buClr>
                <a:srgbClr val="96BE0F"/>
              </a:buClr>
              <a:defRPr sz="1600">
                <a:solidFill>
                  <a:srgbClr val="777777"/>
                </a:solidFill>
              </a:defRPr>
            </a:lvl2pPr>
            <a:lvl3pPr marL="1252538" indent="-360363">
              <a:spcBef>
                <a:spcPts val="1200"/>
              </a:spcBef>
              <a:buClr>
                <a:srgbClr val="777777"/>
              </a:buClr>
              <a:buFont typeface="Arial" pitchFamily="34" charset="0"/>
              <a:buChar char="–"/>
              <a:defRPr sz="1600">
                <a:solidFill>
                  <a:srgbClr val="777777"/>
                </a:solidFill>
              </a:defRPr>
            </a:lvl3pPr>
            <a:lvl4pPr marL="1795463" indent="-358775">
              <a:spcBef>
                <a:spcPts val="1200"/>
              </a:spcBef>
              <a:defRPr sz="1600">
                <a:solidFill>
                  <a:srgbClr val="777777"/>
                </a:solidFill>
              </a:defRPr>
            </a:lvl4pPr>
            <a:lvl5pPr>
              <a:defRPr sz="1600">
                <a:solidFill>
                  <a:srgbClr val="77777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36" name="Titre 1"/>
          <p:cNvSpPr>
            <a:spLocks noGrp="1"/>
          </p:cNvSpPr>
          <p:nvPr>
            <p:ph type="title"/>
          </p:nvPr>
        </p:nvSpPr>
        <p:spPr>
          <a:xfrm>
            <a:off x="968377" y="263527"/>
            <a:ext cx="7200901" cy="703940"/>
          </a:xfrm>
          <a:prstGeom prst="rect">
            <a:avLst/>
          </a:prstGeom>
          <a:effectLst>
            <a:outerShdw blurRad="254000" dir="3000000" algn="tl" rotWithShape="0">
              <a:schemeClr val="bg1">
                <a:lumMod val="65000"/>
                <a:alpha val="90000"/>
              </a:schemeClr>
            </a:outerShdw>
          </a:effectLst>
        </p:spPr>
        <p:txBody>
          <a:bodyPr lIns="0" tIns="0" rIns="0" bIns="0" anchor="b" anchorCtr="0"/>
          <a:lstStyle>
            <a:lvl1pPr>
              <a:defRPr sz="2400" spc="-120" baseline="0">
                <a:solidFill>
                  <a:srgbClr val="96BE0F"/>
                </a:solidFill>
              </a:defRPr>
            </a:lvl1pPr>
          </a:lstStyle>
          <a:p>
            <a:r>
              <a:rPr lang="fr-FR" dirty="0"/>
              <a:t>Cliquez pour modifier le style du titre</a:t>
            </a:r>
          </a:p>
        </p:txBody>
      </p:sp>
      <p:sp>
        <p:nvSpPr>
          <p:cNvPr id="19" name="Text Box 438"/>
          <p:cNvSpPr txBox="1">
            <a:spLocks noChangeArrowheads="1"/>
          </p:cNvSpPr>
          <p:nvPr userDrawn="1"/>
        </p:nvSpPr>
        <p:spPr bwMode="auto">
          <a:xfrm>
            <a:off x="8120420" y="6418075"/>
            <a:ext cx="738187" cy="266700"/>
          </a:xfrm>
          <a:prstGeom prst="rect">
            <a:avLst/>
          </a:prstGeom>
          <a:noFill/>
          <a:ln w="6350">
            <a:noFill/>
            <a:prstDash val="sysDot"/>
            <a:miter lim="800000"/>
            <a:headEnd type="none" w="med" len="sm"/>
            <a:tailEnd type="none" w="med" len="sm"/>
          </a:ln>
          <a:effectLst/>
        </p:spPr>
        <p:txBody>
          <a:bodyPr lIns="0" tIns="0" rIns="0" bIns="0" anchor="b"/>
          <a:lstStyle/>
          <a:p>
            <a:pPr algn="r"/>
            <a:fld id="{EB0C0DE7-A141-4080-94A3-12EDF98EB012}" type="slidenum">
              <a:rPr lang="fr-FR" sz="2000" b="0" spc="-120">
                <a:solidFill>
                  <a:srgbClr val="C0C0C0"/>
                </a:solidFill>
                <a:latin typeface="Arial Black"/>
              </a:rPr>
              <a:pPr algn="r"/>
              <a:t>‹N›</a:t>
            </a:fld>
            <a:endParaRPr lang="fr-FR" sz="2000" b="0" spc="-120" dirty="0">
              <a:solidFill>
                <a:srgbClr val="C0C0C0"/>
              </a:solidFill>
              <a:latin typeface="Arial Black"/>
            </a:endParaRPr>
          </a:p>
        </p:txBody>
      </p:sp>
      <p:sp>
        <p:nvSpPr>
          <p:cNvPr id="18" name="Espace réservé du texte 56"/>
          <p:cNvSpPr>
            <a:spLocks noGrp="1"/>
          </p:cNvSpPr>
          <p:nvPr>
            <p:ph type="body" sz="quarter" idx="34" hasCustomPrompt="1"/>
          </p:nvPr>
        </p:nvSpPr>
        <p:spPr bwMode="gray">
          <a:xfrm>
            <a:off x="340176" y="6372044"/>
            <a:ext cx="8460000" cy="32244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Rectangle à coins arrondis 20"/>
          <p:cNvSpPr/>
          <p:nvPr userDrawn="1"/>
        </p:nvSpPr>
        <p:spPr>
          <a:xfrm>
            <a:off x="968375" y="308557"/>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22" name="Rectangle à coins arrondis 21"/>
          <p:cNvSpPr/>
          <p:nvPr userDrawn="1"/>
        </p:nvSpPr>
        <p:spPr>
          <a:xfrm>
            <a:off x="968375" y="1177712"/>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Tree>
    <p:extLst>
      <p:ext uri="{BB962C8B-B14F-4D97-AF65-F5344CB8AC3E}">
        <p14:creationId xmlns:p14="http://schemas.microsoft.com/office/powerpoint/2010/main" val="2534950688"/>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Rubrique 2 - Slide">
    <p:spTree>
      <p:nvGrpSpPr>
        <p:cNvPr id="1" name=""/>
        <p:cNvGrpSpPr/>
        <p:nvPr/>
      </p:nvGrpSpPr>
      <p:grpSpPr>
        <a:xfrm>
          <a:off x="0" y="0"/>
          <a:ext cx="0" cy="0"/>
          <a:chOff x="0" y="0"/>
          <a:chExt cx="0" cy="0"/>
        </a:xfrm>
      </p:grpSpPr>
      <p:pic>
        <p:nvPicPr>
          <p:cNvPr id="20" name="Picture 2" descr="L:\1516904_Atlantic_ Deploiement_280515\Publishing\Charte\LOGO-BLOC MARQUE\LOGO\Engie_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17703" y="0"/>
            <a:ext cx="1579461" cy="79077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968375" y="1627190"/>
            <a:ext cx="7200900" cy="4325936"/>
          </a:xfrm>
          <a:prstGeom prst="rect">
            <a:avLst/>
          </a:prstGeom>
        </p:spPr>
        <p:txBody>
          <a:bodyPr lIns="0" tIns="0" rIns="0" bIns="0"/>
          <a:lstStyle>
            <a:lvl1pPr>
              <a:spcAft>
                <a:spcPts val="0"/>
              </a:spcAft>
              <a:defRPr sz="1600" spc="-50" baseline="0">
                <a:solidFill>
                  <a:srgbClr val="777777"/>
                </a:solidFill>
                <a:latin typeface="Arial Black" pitchFamily="34" charset="0"/>
              </a:defRPr>
            </a:lvl1pPr>
            <a:lvl2pPr marL="719138" indent="-360363">
              <a:spcBef>
                <a:spcPts val="1200"/>
              </a:spcBef>
              <a:buClr>
                <a:srgbClr val="96BE0F"/>
              </a:buClr>
              <a:defRPr sz="1600">
                <a:solidFill>
                  <a:srgbClr val="777777"/>
                </a:solidFill>
              </a:defRPr>
            </a:lvl2pPr>
            <a:lvl3pPr marL="1252538" indent="-360363">
              <a:spcBef>
                <a:spcPts val="1200"/>
              </a:spcBef>
              <a:buClr>
                <a:srgbClr val="777777"/>
              </a:buClr>
              <a:buFont typeface="Arial" pitchFamily="34" charset="0"/>
              <a:buChar char="–"/>
              <a:defRPr sz="1600">
                <a:solidFill>
                  <a:srgbClr val="777777"/>
                </a:solidFill>
              </a:defRPr>
            </a:lvl3pPr>
            <a:lvl4pPr marL="1795463" indent="-358775">
              <a:spcBef>
                <a:spcPts val="1200"/>
              </a:spcBef>
              <a:defRPr sz="1600">
                <a:solidFill>
                  <a:srgbClr val="777777"/>
                </a:solidFill>
              </a:defRPr>
            </a:lvl4pPr>
            <a:lvl5pPr>
              <a:defRPr sz="1600">
                <a:solidFill>
                  <a:srgbClr val="77777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36" name="Titre 1"/>
          <p:cNvSpPr>
            <a:spLocks noGrp="1"/>
          </p:cNvSpPr>
          <p:nvPr>
            <p:ph type="title"/>
          </p:nvPr>
        </p:nvSpPr>
        <p:spPr>
          <a:xfrm>
            <a:off x="968377" y="263527"/>
            <a:ext cx="7200901" cy="703940"/>
          </a:xfrm>
          <a:prstGeom prst="rect">
            <a:avLst/>
          </a:prstGeom>
          <a:effectLst>
            <a:outerShdw blurRad="254000" dir="3000000" algn="tl" rotWithShape="0">
              <a:schemeClr val="bg1">
                <a:lumMod val="65000"/>
                <a:alpha val="90000"/>
              </a:schemeClr>
            </a:outerShdw>
          </a:effectLst>
        </p:spPr>
        <p:txBody>
          <a:bodyPr lIns="0" tIns="0" rIns="0" bIns="0" anchor="b" anchorCtr="0"/>
          <a:lstStyle>
            <a:lvl1pPr>
              <a:defRPr sz="2400" spc="-120" baseline="0">
                <a:solidFill>
                  <a:srgbClr val="96BE0F"/>
                </a:solidFill>
              </a:defRPr>
            </a:lvl1pPr>
          </a:lstStyle>
          <a:p>
            <a:r>
              <a:rPr lang="fr-FR" dirty="0"/>
              <a:t>Cliquez pour modifier le style du titre</a:t>
            </a:r>
          </a:p>
        </p:txBody>
      </p:sp>
      <p:sp>
        <p:nvSpPr>
          <p:cNvPr id="19" name="Text Box 438"/>
          <p:cNvSpPr txBox="1">
            <a:spLocks noChangeArrowheads="1"/>
          </p:cNvSpPr>
          <p:nvPr userDrawn="1"/>
        </p:nvSpPr>
        <p:spPr bwMode="auto">
          <a:xfrm>
            <a:off x="8120420" y="6418075"/>
            <a:ext cx="738187" cy="266700"/>
          </a:xfrm>
          <a:prstGeom prst="rect">
            <a:avLst/>
          </a:prstGeom>
          <a:noFill/>
          <a:ln w="6350">
            <a:noFill/>
            <a:prstDash val="sysDot"/>
            <a:miter lim="800000"/>
            <a:headEnd type="none" w="med" len="sm"/>
            <a:tailEnd type="none" w="med" len="sm"/>
          </a:ln>
          <a:effectLst/>
        </p:spPr>
        <p:txBody>
          <a:bodyPr lIns="0" tIns="0" rIns="0" bIns="0" anchor="b"/>
          <a:lstStyle/>
          <a:p>
            <a:pPr algn="r"/>
            <a:fld id="{EB0C0DE7-A141-4080-94A3-12EDF98EB012}" type="slidenum">
              <a:rPr lang="fr-FR" sz="2000" b="0" spc="-120">
                <a:solidFill>
                  <a:srgbClr val="C0C0C0"/>
                </a:solidFill>
                <a:latin typeface="Arial Black"/>
              </a:rPr>
              <a:pPr algn="r"/>
              <a:t>‹N›</a:t>
            </a:fld>
            <a:endParaRPr lang="fr-FR" sz="2000" b="0" spc="-120" dirty="0">
              <a:solidFill>
                <a:srgbClr val="C0C0C0"/>
              </a:solidFill>
              <a:latin typeface="Arial Black"/>
            </a:endParaRPr>
          </a:p>
        </p:txBody>
      </p:sp>
      <p:sp>
        <p:nvSpPr>
          <p:cNvPr id="18" name="Espace réservé du texte 56"/>
          <p:cNvSpPr>
            <a:spLocks noGrp="1"/>
          </p:cNvSpPr>
          <p:nvPr>
            <p:ph type="body" sz="quarter" idx="34" hasCustomPrompt="1"/>
          </p:nvPr>
        </p:nvSpPr>
        <p:spPr bwMode="gray">
          <a:xfrm>
            <a:off x="340176" y="6372044"/>
            <a:ext cx="8460000" cy="32244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Rectangle à coins arrondis 20"/>
          <p:cNvSpPr/>
          <p:nvPr userDrawn="1"/>
        </p:nvSpPr>
        <p:spPr>
          <a:xfrm>
            <a:off x="968375" y="308557"/>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22" name="Rectangle à coins arrondis 21"/>
          <p:cNvSpPr/>
          <p:nvPr userDrawn="1"/>
        </p:nvSpPr>
        <p:spPr>
          <a:xfrm>
            <a:off x="968375" y="1177712"/>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Tree>
    <p:extLst>
      <p:ext uri="{BB962C8B-B14F-4D97-AF65-F5344CB8AC3E}">
        <p14:creationId xmlns:p14="http://schemas.microsoft.com/office/powerpoint/2010/main" val="5112116"/>
      </p:ext>
    </p:extLst>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Rubrique 2 - Slide">
    <p:spTree>
      <p:nvGrpSpPr>
        <p:cNvPr id="1" name=""/>
        <p:cNvGrpSpPr/>
        <p:nvPr/>
      </p:nvGrpSpPr>
      <p:grpSpPr>
        <a:xfrm>
          <a:off x="0" y="0"/>
          <a:ext cx="0" cy="0"/>
          <a:chOff x="0" y="0"/>
          <a:chExt cx="0" cy="0"/>
        </a:xfrm>
      </p:grpSpPr>
      <p:pic>
        <p:nvPicPr>
          <p:cNvPr id="20" name="Picture 2" descr="L:\1516904_Atlantic_ Deploiement_280515\Publishing\Charte\LOGO-BLOC MARQUE\LOGO\Engie_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17703" y="0"/>
            <a:ext cx="1579461" cy="79077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968375" y="1627190"/>
            <a:ext cx="7200900" cy="4325936"/>
          </a:xfrm>
          <a:prstGeom prst="rect">
            <a:avLst/>
          </a:prstGeom>
        </p:spPr>
        <p:txBody>
          <a:bodyPr lIns="0" tIns="0" rIns="0" bIns="0"/>
          <a:lstStyle>
            <a:lvl1pPr>
              <a:spcAft>
                <a:spcPts val="0"/>
              </a:spcAft>
              <a:defRPr sz="1600" spc="-50" baseline="0">
                <a:solidFill>
                  <a:srgbClr val="777777"/>
                </a:solidFill>
                <a:latin typeface="Arial Black" pitchFamily="34" charset="0"/>
              </a:defRPr>
            </a:lvl1pPr>
            <a:lvl2pPr marL="719138" indent="-360363">
              <a:spcBef>
                <a:spcPts val="1200"/>
              </a:spcBef>
              <a:buClr>
                <a:srgbClr val="96BE0F"/>
              </a:buClr>
              <a:defRPr sz="1600">
                <a:solidFill>
                  <a:srgbClr val="777777"/>
                </a:solidFill>
              </a:defRPr>
            </a:lvl2pPr>
            <a:lvl3pPr marL="1252538" indent="-360363">
              <a:spcBef>
                <a:spcPts val="1200"/>
              </a:spcBef>
              <a:buClr>
                <a:srgbClr val="777777"/>
              </a:buClr>
              <a:buFont typeface="Arial" pitchFamily="34" charset="0"/>
              <a:buChar char="–"/>
              <a:defRPr sz="1600">
                <a:solidFill>
                  <a:srgbClr val="777777"/>
                </a:solidFill>
              </a:defRPr>
            </a:lvl3pPr>
            <a:lvl4pPr marL="1795463" indent="-358775">
              <a:spcBef>
                <a:spcPts val="1200"/>
              </a:spcBef>
              <a:defRPr sz="1600">
                <a:solidFill>
                  <a:srgbClr val="777777"/>
                </a:solidFill>
              </a:defRPr>
            </a:lvl4pPr>
            <a:lvl5pPr>
              <a:defRPr sz="1600">
                <a:solidFill>
                  <a:srgbClr val="77777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36" name="Titre 1"/>
          <p:cNvSpPr>
            <a:spLocks noGrp="1"/>
          </p:cNvSpPr>
          <p:nvPr>
            <p:ph type="title"/>
          </p:nvPr>
        </p:nvSpPr>
        <p:spPr>
          <a:xfrm>
            <a:off x="968377" y="263527"/>
            <a:ext cx="7200901" cy="703940"/>
          </a:xfrm>
          <a:prstGeom prst="rect">
            <a:avLst/>
          </a:prstGeom>
          <a:effectLst>
            <a:outerShdw blurRad="254000" dir="3000000" algn="tl" rotWithShape="0">
              <a:schemeClr val="bg1">
                <a:lumMod val="65000"/>
                <a:alpha val="90000"/>
              </a:schemeClr>
            </a:outerShdw>
          </a:effectLst>
        </p:spPr>
        <p:txBody>
          <a:bodyPr lIns="0" tIns="0" rIns="0" bIns="0" anchor="b" anchorCtr="0"/>
          <a:lstStyle>
            <a:lvl1pPr>
              <a:defRPr sz="2400" spc="-120" baseline="0">
                <a:solidFill>
                  <a:srgbClr val="96BE0F"/>
                </a:solidFill>
              </a:defRPr>
            </a:lvl1pPr>
          </a:lstStyle>
          <a:p>
            <a:r>
              <a:rPr lang="fr-FR" dirty="0"/>
              <a:t>Cliquez pour modifier le style du titre</a:t>
            </a:r>
          </a:p>
        </p:txBody>
      </p:sp>
      <p:sp>
        <p:nvSpPr>
          <p:cNvPr id="19" name="Text Box 438"/>
          <p:cNvSpPr txBox="1">
            <a:spLocks noChangeArrowheads="1"/>
          </p:cNvSpPr>
          <p:nvPr userDrawn="1"/>
        </p:nvSpPr>
        <p:spPr bwMode="auto">
          <a:xfrm>
            <a:off x="8120420" y="6418075"/>
            <a:ext cx="738187" cy="266700"/>
          </a:xfrm>
          <a:prstGeom prst="rect">
            <a:avLst/>
          </a:prstGeom>
          <a:noFill/>
          <a:ln w="6350">
            <a:noFill/>
            <a:prstDash val="sysDot"/>
            <a:miter lim="800000"/>
            <a:headEnd type="none" w="med" len="sm"/>
            <a:tailEnd type="none" w="med" len="sm"/>
          </a:ln>
          <a:effectLst/>
        </p:spPr>
        <p:txBody>
          <a:bodyPr lIns="0" tIns="0" rIns="0" bIns="0" anchor="b"/>
          <a:lstStyle/>
          <a:p>
            <a:pPr algn="r"/>
            <a:fld id="{EB0C0DE7-A141-4080-94A3-12EDF98EB012}" type="slidenum">
              <a:rPr lang="fr-FR" sz="2000" b="0" spc="-120">
                <a:solidFill>
                  <a:srgbClr val="C0C0C0"/>
                </a:solidFill>
                <a:latin typeface="Arial Black"/>
              </a:rPr>
              <a:pPr algn="r"/>
              <a:t>‹N›</a:t>
            </a:fld>
            <a:endParaRPr lang="fr-FR" sz="2000" b="0" spc="-120" dirty="0">
              <a:solidFill>
                <a:srgbClr val="C0C0C0"/>
              </a:solidFill>
              <a:latin typeface="Arial Black"/>
            </a:endParaRPr>
          </a:p>
        </p:txBody>
      </p:sp>
      <p:sp>
        <p:nvSpPr>
          <p:cNvPr id="18" name="Espace réservé du texte 56"/>
          <p:cNvSpPr>
            <a:spLocks noGrp="1"/>
          </p:cNvSpPr>
          <p:nvPr>
            <p:ph type="body" sz="quarter" idx="34" hasCustomPrompt="1"/>
          </p:nvPr>
        </p:nvSpPr>
        <p:spPr bwMode="gray">
          <a:xfrm>
            <a:off x="340176" y="6372044"/>
            <a:ext cx="8460000" cy="32244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Rectangle à coins arrondis 20"/>
          <p:cNvSpPr/>
          <p:nvPr userDrawn="1"/>
        </p:nvSpPr>
        <p:spPr>
          <a:xfrm>
            <a:off x="968375" y="308557"/>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22" name="Rectangle à coins arrondis 21"/>
          <p:cNvSpPr/>
          <p:nvPr userDrawn="1"/>
        </p:nvSpPr>
        <p:spPr>
          <a:xfrm>
            <a:off x="968375" y="1177712"/>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Tree>
    <p:extLst>
      <p:ext uri="{BB962C8B-B14F-4D97-AF65-F5344CB8AC3E}">
        <p14:creationId xmlns:p14="http://schemas.microsoft.com/office/powerpoint/2010/main" val="3442531591"/>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ubrique 2 - Slide">
    <p:spTree>
      <p:nvGrpSpPr>
        <p:cNvPr id="1" name=""/>
        <p:cNvGrpSpPr/>
        <p:nvPr/>
      </p:nvGrpSpPr>
      <p:grpSpPr>
        <a:xfrm>
          <a:off x="0" y="0"/>
          <a:ext cx="0" cy="0"/>
          <a:chOff x="0" y="0"/>
          <a:chExt cx="0" cy="0"/>
        </a:xfrm>
      </p:grpSpPr>
      <p:pic>
        <p:nvPicPr>
          <p:cNvPr id="20" name="Picture 2" descr="L:\1516904_Atlantic_ Deploiement_280515\Publishing\Charte\LOGO-BLOC MARQUE\LOGO\Engie_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17703" y="0"/>
            <a:ext cx="1579461" cy="79077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968375" y="1627190"/>
            <a:ext cx="7200900" cy="4325936"/>
          </a:xfrm>
          <a:prstGeom prst="rect">
            <a:avLst/>
          </a:prstGeom>
        </p:spPr>
        <p:txBody>
          <a:bodyPr lIns="0" tIns="0" rIns="0" bIns="0"/>
          <a:lstStyle>
            <a:lvl1pPr>
              <a:spcAft>
                <a:spcPts val="0"/>
              </a:spcAft>
              <a:defRPr sz="1600" spc="-50" baseline="0">
                <a:solidFill>
                  <a:srgbClr val="777777"/>
                </a:solidFill>
                <a:latin typeface="Arial Black" pitchFamily="34" charset="0"/>
              </a:defRPr>
            </a:lvl1pPr>
            <a:lvl2pPr marL="719138" indent="-360363">
              <a:spcBef>
                <a:spcPts val="1200"/>
              </a:spcBef>
              <a:buClr>
                <a:srgbClr val="96BE0F"/>
              </a:buClr>
              <a:defRPr sz="1600">
                <a:solidFill>
                  <a:srgbClr val="777777"/>
                </a:solidFill>
              </a:defRPr>
            </a:lvl2pPr>
            <a:lvl3pPr marL="1252538" indent="-360363">
              <a:spcBef>
                <a:spcPts val="1200"/>
              </a:spcBef>
              <a:buClr>
                <a:srgbClr val="777777"/>
              </a:buClr>
              <a:buFont typeface="Arial" pitchFamily="34" charset="0"/>
              <a:buChar char="–"/>
              <a:defRPr sz="1600">
                <a:solidFill>
                  <a:srgbClr val="777777"/>
                </a:solidFill>
              </a:defRPr>
            </a:lvl3pPr>
            <a:lvl4pPr marL="1795463" indent="-358775">
              <a:spcBef>
                <a:spcPts val="1200"/>
              </a:spcBef>
              <a:defRPr sz="1600">
                <a:solidFill>
                  <a:srgbClr val="777777"/>
                </a:solidFill>
              </a:defRPr>
            </a:lvl4pPr>
            <a:lvl5pPr>
              <a:defRPr sz="1600">
                <a:solidFill>
                  <a:srgbClr val="77777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36" name="Titre 1"/>
          <p:cNvSpPr>
            <a:spLocks noGrp="1"/>
          </p:cNvSpPr>
          <p:nvPr>
            <p:ph type="title"/>
          </p:nvPr>
        </p:nvSpPr>
        <p:spPr>
          <a:xfrm>
            <a:off x="968377" y="263527"/>
            <a:ext cx="7200901" cy="703940"/>
          </a:xfrm>
          <a:prstGeom prst="rect">
            <a:avLst/>
          </a:prstGeom>
          <a:effectLst>
            <a:outerShdw blurRad="254000" dir="3000000" algn="tl" rotWithShape="0">
              <a:schemeClr val="bg1">
                <a:lumMod val="65000"/>
                <a:alpha val="90000"/>
              </a:schemeClr>
            </a:outerShdw>
          </a:effectLst>
        </p:spPr>
        <p:txBody>
          <a:bodyPr lIns="0" tIns="0" rIns="0" bIns="0" anchor="b" anchorCtr="0"/>
          <a:lstStyle>
            <a:lvl1pPr>
              <a:defRPr sz="2400" spc="-120" baseline="0">
                <a:solidFill>
                  <a:srgbClr val="96BE0F"/>
                </a:solidFill>
              </a:defRPr>
            </a:lvl1pPr>
          </a:lstStyle>
          <a:p>
            <a:r>
              <a:rPr lang="fr-FR" dirty="0"/>
              <a:t>Cliquez pour modifier le style du titre</a:t>
            </a:r>
          </a:p>
        </p:txBody>
      </p:sp>
      <p:sp>
        <p:nvSpPr>
          <p:cNvPr id="19" name="Text Box 438"/>
          <p:cNvSpPr txBox="1">
            <a:spLocks noChangeArrowheads="1"/>
          </p:cNvSpPr>
          <p:nvPr userDrawn="1"/>
        </p:nvSpPr>
        <p:spPr bwMode="auto">
          <a:xfrm>
            <a:off x="8120420" y="6418075"/>
            <a:ext cx="738187" cy="266700"/>
          </a:xfrm>
          <a:prstGeom prst="rect">
            <a:avLst/>
          </a:prstGeom>
          <a:noFill/>
          <a:ln w="6350">
            <a:noFill/>
            <a:prstDash val="sysDot"/>
            <a:miter lim="800000"/>
            <a:headEnd type="none" w="med" len="sm"/>
            <a:tailEnd type="none" w="med" len="sm"/>
          </a:ln>
          <a:effectLst/>
        </p:spPr>
        <p:txBody>
          <a:bodyPr lIns="0" tIns="0" rIns="0" bIns="0" anchor="b"/>
          <a:lstStyle/>
          <a:p>
            <a:pPr algn="r"/>
            <a:fld id="{EB0C0DE7-A141-4080-94A3-12EDF98EB012}" type="slidenum">
              <a:rPr lang="fr-FR" sz="2000" b="0" spc="-120">
                <a:solidFill>
                  <a:srgbClr val="C0C0C0"/>
                </a:solidFill>
                <a:latin typeface="Arial Black"/>
              </a:rPr>
              <a:pPr algn="r"/>
              <a:t>‹N›</a:t>
            </a:fld>
            <a:endParaRPr lang="fr-FR" sz="2000" b="0" spc="-120" dirty="0">
              <a:solidFill>
                <a:srgbClr val="C0C0C0"/>
              </a:solidFill>
              <a:latin typeface="Arial Black"/>
            </a:endParaRPr>
          </a:p>
        </p:txBody>
      </p:sp>
      <p:sp>
        <p:nvSpPr>
          <p:cNvPr id="18" name="Espace réservé du texte 56"/>
          <p:cNvSpPr>
            <a:spLocks noGrp="1"/>
          </p:cNvSpPr>
          <p:nvPr>
            <p:ph type="body" sz="quarter" idx="34" hasCustomPrompt="1"/>
          </p:nvPr>
        </p:nvSpPr>
        <p:spPr bwMode="gray">
          <a:xfrm>
            <a:off x="340176" y="6372044"/>
            <a:ext cx="8460000" cy="32244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Rectangle à coins arrondis 20"/>
          <p:cNvSpPr/>
          <p:nvPr userDrawn="1"/>
        </p:nvSpPr>
        <p:spPr>
          <a:xfrm>
            <a:off x="968375" y="308557"/>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22" name="Rectangle à coins arrondis 21"/>
          <p:cNvSpPr/>
          <p:nvPr userDrawn="1"/>
        </p:nvSpPr>
        <p:spPr>
          <a:xfrm>
            <a:off x="968375" y="1177712"/>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Tree>
    <p:extLst>
      <p:ext uri="{BB962C8B-B14F-4D97-AF65-F5344CB8AC3E}">
        <p14:creationId xmlns:p14="http://schemas.microsoft.com/office/powerpoint/2010/main" val="1648351622"/>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vier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3089" y="-15633"/>
            <a:ext cx="9144000" cy="6889846"/>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405245" y="395415"/>
            <a:ext cx="8333510"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9" name="Image 38">
            <a:extLst>
              <a:ext uri="{FF2B5EF4-FFF2-40B4-BE49-F238E27FC236}">
                <a16:creationId xmlns:a16="http://schemas.microsoft.com/office/drawing/2014/main" id="{08EF287F-E863-9C42-BE36-0810CF78FB21}"/>
              </a:ext>
            </a:extLst>
          </p:cNvPr>
          <p:cNvPicPr>
            <a:picLocks noChangeAspect="1"/>
          </p:cNvPicPr>
          <p:nvPr userDrawn="1"/>
        </p:nvPicPr>
        <p:blipFill>
          <a:blip r:embed="rId2"/>
          <a:stretch>
            <a:fillRect/>
          </a:stretch>
        </p:blipFill>
        <p:spPr>
          <a:xfrm>
            <a:off x="3864981" y="1314713"/>
            <a:ext cx="1414039" cy="682640"/>
          </a:xfrm>
          <a:prstGeom prst="rect">
            <a:avLst/>
          </a:prstGeom>
        </p:spPr>
      </p:pic>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410546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5028776"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12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 y="1"/>
            <a:ext cx="9143999"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E87A80DA-C2B7-8948-A3E7-072C4F66BF5F}"/>
              </a:ext>
            </a:extLst>
          </p:cNvPr>
          <p:cNvSpPr/>
          <p:nvPr userDrawn="1"/>
        </p:nvSpPr>
        <p:spPr>
          <a:xfrm>
            <a:off x="296562" y="395415"/>
            <a:ext cx="8547787"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530066" y="710624"/>
            <a:ext cx="5040863" cy="499038"/>
          </a:xfrm>
          <a:noFill/>
        </p:spPr>
        <p:txBody>
          <a:bodyPr>
            <a:noAutofit/>
          </a:bodyPr>
          <a:lstStyle>
            <a:lvl1pPr marL="0" indent="0">
              <a:buNone/>
              <a:defRPr sz="24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100">
                <a:solidFill>
                  <a:srgbClr val="23D2B5"/>
                </a:solidFill>
              </a:defRPr>
            </a:lvl2pPr>
            <a:lvl3pPr>
              <a:defRPr sz="1800">
                <a:solidFill>
                  <a:srgbClr val="23D2B5"/>
                </a:solidFill>
              </a:defRPr>
            </a:lvl3pPr>
            <a:lvl4pPr>
              <a:defRPr sz="1500">
                <a:solidFill>
                  <a:srgbClr val="23D2B5"/>
                </a:solidFill>
              </a:defRPr>
            </a:lvl4pPr>
            <a:lvl5pPr>
              <a:defRPr sz="15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530067" y="1147799"/>
            <a:ext cx="5040863" cy="514667"/>
          </a:xfrm>
        </p:spPr>
        <p:txBody>
          <a:bodyPr>
            <a:normAutofit/>
          </a:bodyPr>
          <a:lstStyle>
            <a:lvl1pPr marL="0" indent="0">
              <a:buNone/>
              <a:defRPr sz="135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529829" y="1924051"/>
            <a:ext cx="7999809" cy="714375"/>
          </a:xfrm>
        </p:spPr>
        <p:txBody>
          <a:bodyPr>
            <a:normAutofit/>
          </a:bodyPr>
          <a:lstStyle>
            <a:lvl1pPr marL="0" indent="0">
              <a:lnSpc>
                <a:spcPct val="100000"/>
              </a:lnSpc>
              <a:buNone/>
              <a:defRPr sz="12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529829" y="2638426"/>
            <a:ext cx="7999809" cy="428625"/>
          </a:xfrm>
        </p:spPr>
        <p:txBody>
          <a:bodyPr>
            <a:noAutofit/>
          </a:bodyPr>
          <a:lstStyle>
            <a:lvl1pPr marL="171450" indent="-171450">
              <a:lnSpc>
                <a:spcPct val="100000"/>
              </a:lnSpc>
              <a:buFontTx/>
              <a:buBlip>
                <a:blip r:embed="rId2"/>
              </a:buBlip>
              <a:defRPr sz="1125"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529829" y="3467101"/>
            <a:ext cx="7999809" cy="714375"/>
          </a:xfrm>
        </p:spPr>
        <p:txBody>
          <a:bodyPr>
            <a:normAutofit/>
          </a:bodyPr>
          <a:lstStyle>
            <a:lvl1pPr marL="0" indent="0">
              <a:lnSpc>
                <a:spcPct val="100000"/>
              </a:lnSpc>
              <a:buNone/>
              <a:defRPr sz="105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529829" y="4082342"/>
            <a:ext cx="7999809" cy="428625"/>
          </a:xfrm>
        </p:spPr>
        <p:txBody>
          <a:bodyPr>
            <a:noAutofit/>
          </a:bodyPr>
          <a:lstStyle>
            <a:lvl1pPr marL="171450" indent="-171450">
              <a:lnSpc>
                <a:spcPct val="100000"/>
              </a:lnSpc>
              <a:buFontTx/>
              <a:buBlip>
                <a:blip r:embed="rId2"/>
              </a:buBlip>
              <a:defRPr sz="9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529829" y="4840460"/>
            <a:ext cx="7999809" cy="714375"/>
          </a:xfrm>
        </p:spPr>
        <p:txBody>
          <a:bodyPr>
            <a:normAutofit/>
          </a:bodyPr>
          <a:lstStyle>
            <a:lvl1pPr marL="0" indent="0">
              <a:lnSpc>
                <a:spcPct val="100000"/>
              </a:lnSpc>
              <a:buNone/>
              <a:defRPr sz="9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529829" y="5403371"/>
            <a:ext cx="7999809" cy="428625"/>
          </a:xfrm>
        </p:spPr>
        <p:txBody>
          <a:bodyPr>
            <a:noAutofit/>
          </a:bodyPr>
          <a:lstStyle>
            <a:lvl1pPr marL="171450" indent="-171450">
              <a:lnSpc>
                <a:spcPct val="100000"/>
              </a:lnSpc>
              <a:buFontTx/>
              <a:buBlip>
                <a:blip r:embed="rId2"/>
              </a:buBlip>
              <a:defRPr sz="825"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5" name="Espace réservé du numéro de diapositive 22">
            <a:extLst>
              <a:ext uri="{FF2B5EF4-FFF2-40B4-BE49-F238E27FC236}">
                <a16:creationId xmlns:a16="http://schemas.microsoft.com/office/drawing/2014/main" id="{C80461F3-6E2D-6E41-AE0D-47446BE9C3BE}"/>
              </a:ext>
            </a:extLst>
          </p:cNvPr>
          <p:cNvSpPr>
            <a:spLocks noGrp="1"/>
          </p:cNvSpPr>
          <p:nvPr>
            <p:ph type="sldNum" sz="quarter" idx="25"/>
          </p:nvPr>
        </p:nvSpPr>
        <p:spPr>
          <a:xfrm>
            <a:off x="3540211" y="6459108"/>
            <a:ext cx="20574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2" name="ZoneTexte 21">
            <a:extLst>
              <a:ext uri="{FF2B5EF4-FFF2-40B4-BE49-F238E27FC236}">
                <a16:creationId xmlns:a16="http://schemas.microsoft.com/office/drawing/2014/main" id="{5D25C602-3BB1-AA49-9899-5D1B1ABC3407}"/>
              </a:ext>
            </a:extLst>
          </p:cNvPr>
          <p:cNvSpPr txBox="1"/>
          <p:nvPr userDrawn="1"/>
        </p:nvSpPr>
        <p:spPr>
          <a:xfrm>
            <a:off x="5062212" y="6485868"/>
            <a:ext cx="38497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2022</a:t>
            </a:r>
            <a:endParaRPr lang="fr-FR" sz="75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730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s_texts + 1 picture">
    <p:spTree>
      <p:nvGrpSpPr>
        <p:cNvPr id="1" name=""/>
        <p:cNvGrpSpPr/>
        <p:nvPr/>
      </p:nvGrpSpPr>
      <p:grpSpPr>
        <a:xfrm>
          <a:off x="0" y="0"/>
          <a:ext cx="0" cy="0"/>
          <a:chOff x="0" y="0"/>
          <a:chExt cx="0" cy="0"/>
        </a:xfrm>
      </p:grpSpPr>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306229" y="710624"/>
            <a:ext cx="3827188" cy="499038"/>
          </a:xfrm>
          <a:prstGeom prst="rect">
            <a:avLst/>
          </a:prstGeom>
          <a:noFill/>
        </p:spPr>
        <p:txBody>
          <a:bodyPr>
            <a:noAutofit/>
          </a:bodyPr>
          <a:lstStyle>
            <a:lvl1pPr marL="0" indent="0">
              <a:buNone/>
              <a:defRPr sz="2400" b="0"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100">
                <a:solidFill>
                  <a:srgbClr val="23D2B5"/>
                </a:solidFill>
              </a:defRPr>
            </a:lvl2pPr>
            <a:lvl3pPr>
              <a:defRPr sz="1800">
                <a:solidFill>
                  <a:srgbClr val="23D2B5"/>
                </a:solidFill>
              </a:defRPr>
            </a:lvl3pPr>
            <a:lvl4pPr>
              <a:defRPr sz="1500">
                <a:solidFill>
                  <a:srgbClr val="23D2B5"/>
                </a:solidFill>
              </a:defRPr>
            </a:lvl4pPr>
            <a:lvl5pPr>
              <a:defRPr sz="1500">
                <a:solidFill>
                  <a:srgbClr val="23D2B5"/>
                </a:solidFill>
              </a:defRPr>
            </a:lvl5pPr>
          </a:lstStyle>
          <a:p>
            <a:pPr lvl="0"/>
            <a:r>
              <a:rPr lang="fr-FR" dirty="0"/>
              <a:t>Page </a:t>
            </a:r>
            <a:r>
              <a:rPr lang="fr-FR" dirty="0" err="1"/>
              <a:t>Title</a:t>
            </a:r>
            <a:endParaRPr lang="fr-FR" dirty="0"/>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305992" y="1924051"/>
            <a:ext cx="3827426" cy="714375"/>
          </a:xfrm>
          <a:prstGeom prst="rect">
            <a:avLst/>
          </a:prstGeom>
        </p:spPr>
        <p:txBody>
          <a:bodyPr>
            <a:normAutofit/>
          </a:bodyPr>
          <a:lstStyle>
            <a:lvl1pPr marL="0" indent="0">
              <a:lnSpc>
                <a:spcPct val="100000"/>
              </a:lnSpc>
              <a:buNone/>
              <a:defRPr sz="1200" b="1"/>
            </a:lvl1pPr>
          </a:lstStyle>
          <a:p>
            <a:pPr lvl="0"/>
            <a:r>
              <a:rPr lang="fr-FR" dirty="0" err="1"/>
              <a:t>Level</a:t>
            </a:r>
            <a:r>
              <a:rPr lang="fr-FR" dirty="0"/>
              <a:t> 1 </a:t>
            </a:r>
            <a:r>
              <a:rPr lang="fr-FR" dirty="0" err="1"/>
              <a:t>Text</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4982547" y="710625"/>
            <a:ext cx="3853766" cy="5455227"/>
          </a:xfrm>
          <a:prstGeom prst="rect">
            <a:avLst/>
          </a:prstGeom>
          <a:solidFill>
            <a:schemeClr val="bg1">
              <a:lumMod val="95000"/>
            </a:schemeClr>
          </a:solidFill>
        </p:spPr>
        <p:txBody>
          <a:bodyPr/>
          <a:lstStyle/>
          <a:p>
            <a:endParaRPr lang="fr-FR"/>
          </a:p>
        </p:txBody>
      </p:sp>
      <p:sp>
        <p:nvSpPr>
          <p:cNvPr id="16" name="Espace réservé du texte 2">
            <a:extLst>
              <a:ext uri="{FF2B5EF4-FFF2-40B4-BE49-F238E27FC236}">
                <a16:creationId xmlns:a16="http://schemas.microsoft.com/office/drawing/2014/main" id="{B8F87E2D-D92C-B74B-8F82-B2392E922B42}"/>
              </a:ext>
            </a:extLst>
          </p:cNvPr>
          <p:cNvSpPr>
            <a:spLocks noGrp="1"/>
          </p:cNvSpPr>
          <p:nvPr>
            <p:ph type="body" sz="quarter" idx="27" hasCustomPrompt="1"/>
          </p:nvPr>
        </p:nvSpPr>
        <p:spPr>
          <a:xfrm>
            <a:off x="305992" y="2703433"/>
            <a:ext cx="3827426" cy="3462418"/>
          </a:xfrm>
          <a:prstGeom prst="rect">
            <a:avLst/>
          </a:prstGeom>
        </p:spPr>
        <p:txBody>
          <a:bodyPr/>
          <a:lstStyle>
            <a:lvl1pPr marL="171450" marR="0" indent="-171450" algn="l" defTabSz="685800" rtl="0" eaLnBrk="1" fontAlgn="auto" latinLnBrk="0" hangingPunct="1">
              <a:lnSpc>
                <a:spcPct val="100000"/>
              </a:lnSpc>
              <a:spcBef>
                <a:spcPts val="750"/>
              </a:spcBef>
              <a:spcAft>
                <a:spcPts val="0"/>
              </a:spcAft>
              <a:buClrTx/>
              <a:buSzTx/>
              <a:buFontTx/>
              <a:buBlip>
                <a:blip r:embed="rId2"/>
              </a:buBlip>
              <a:tabLst/>
              <a:defRPr sz="1125"/>
            </a:lvl1pPr>
            <a:lvl2pPr marL="514350" marR="0" indent="-171450" algn="l" defTabSz="685800" rtl="0" eaLnBrk="1" fontAlgn="auto" latinLnBrk="0" hangingPunct="1">
              <a:lnSpc>
                <a:spcPct val="100000"/>
              </a:lnSpc>
              <a:spcBef>
                <a:spcPts val="750"/>
              </a:spcBef>
              <a:spcAft>
                <a:spcPts val="0"/>
              </a:spcAft>
              <a:buClrTx/>
              <a:buSzTx/>
              <a:buFontTx/>
              <a:buBlip>
                <a:blip r:embed="rId2"/>
              </a:buBlip>
              <a:tabLst/>
              <a:defRPr sz="975"/>
            </a:lvl2pPr>
            <a:lvl3pPr marL="857250" marR="0" indent="-171450" algn="l" defTabSz="685800" rtl="0" eaLnBrk="1" fontAlgn="auto" latinLnBrk="0" hangingPunct="1">
              <a:lnSpc>
                <a:spcPct val="100000"/>
              </a:lnSpc>
              <a:spcBef>
                <a:spcPts val="750"/>
              </a:spcBef>
              <a:spcAft>
                <a:spcPts val="0"/>
              </a:spcAft>
              <a:buClrTx/>
              <a:buSzTx/>
              <a:buFontTx/>
              <a:buBlip>
                <a:blip r:embed="rId2"/>
              </a:buBlip>
              <a:tabLst/>
              <a:defRPr/>
            </a:lvl3pPr>
          </a:lstStyle>
          <a:p>
            <a:pPr marL="171450" marR="0" lvl="0" indent="-171450" algn="l" defTabSz="685800" rtl="0" eaLnBrk="1" fontAlgn="auto" latinLnBrk="0" hangingPunct="1">
              <a:lnSpc>
                <a:spcPct val="100000"/>
              </a:lnSpc>
              <a:spcBef>
                <a:spcPts val="750"/>
              </a:spcBef>
              <a:spcAft>
                <a:spcPts val="0"/>
              </a:spcAft>
              <a:buClrTx/>
              <a:buSzTx/>
              <a:buFontTx/>
              <a:buBlip>
                <a:blip r:embed="rId2"/>
              </a:buBlip>
              <a:tabLst/>
              <a:defRPr/>
            </a:pP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Level</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1 Bullet: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514350" marR="0" lvl="1" indent="-171450" algn="l" defTabSz="685800" rtl="0" eaLnBrk="1" fontAlgn="auto" latinLnBrk="0" hangingPunct="1">
              <a:lnSpc>
                <a:spcPct val="100000"/>
              </a:lnSpc>
              <a:spcBef>
                <a:spcPts val="750"/>
              </a:spcBef>
              <a:spcAft>
                <a:spcPts val="0"/>
              </a:spcAft>
              <a:buClrTx/>
              <a:buSzTx/>
              <a:buFontTx/>
              <a:buBlip>
                <a:blip r:embed="rId2"/>
              </a:buBlip>
              <a:tabLst/>
              <a:defRPr/>
            </a:pP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Level</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2 Bullet: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857250" marR="0" lvl="2" indent="-171450" algn="l" defTabSz="685800" rtl="0" eaLnBrk="1" fontAlgn="auto" latinLnBrk="0" hangingPunct="1">
              <a:lnSpc>
                <a:spcPct val="100000"/>
              </a:lnSpc>
              <a:spcBef>
                <a:spcPts val="750"/>
              </a:spcBef>
              <a:spcAft>
                <a:spcPts val="0"/>
              </a:spcAft>
              <a:buClrTx/>
              <a:buSzTx/>
              <a:buFontTx/>
              <a:buBlip>
                <a:blip r:embed="rId2"/>
              </a:buBlip>
              <a:tabLst/>
              <a:defRPr/>
            </a:pP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Level</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3 Bullet: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9" name="Espace réservé du texte 95">
            <a:extLst>
              <a:ext uri="{FF2B5EF4-FFF2-40B4-BE49-F238E27FC236}">
                <a16:creationId xmlns:a16="http://schemas.microsoft.com/office/drawing/2014/main" id="{18838A8C-E1DB-7D4A-8AD9-A0250362B6BA}"/>
              </a:ext>
            </a:extLst>
          </p:cNvPr>
          <p:cNvSpPr>
            <a:spLocks noGrp="1"/>
          </p:cNvSpPr>
          <p:nvPr>
            <p:ph type="body" sz="quarter" idx="15" hasCustomPrompt="1"/>
          </p:nvPr>
        </p:nvSpPr>
        <p:spPr>
          <a:xfrm>
            <a:off x="306230" y="1229860"/>
            <a:ext cx="3827188" cy="514667"/>
          </a:xfrm>
          <a:prstGeom prst="rect">
            <a:avLst/>
          </a:prstGeom>
        </p:spPr>
        <p:txBody>
          <a:bodyPr>
            <a:normAutofit/>
          </a:bodyPr>
          <a:lstStyle>
            <a:lvl1pPr marL="0" indent="0">
              <a:buNone/>
              <a:defRPr sz="1350">
                <a:solidFill>
                  <a:srgbClr val="00BCFD"/>
                </a:solidFill>
              </a:defRPr>
            </a:lvl1pPr>
          </a:lstStyle>
          <a:p>
            <a:pPr lvl="0"/>
            <a:r>
              <a:rPr lang="fr-FR" dirty="0" err="1"/>
              <a:t>Subtitle</a:t>
            </a:r>
            <a:endParaRPr lang="fr-FR" dirty="0"/>
          </a:p>
        </p:txBody>
      </p:sp>
      <p:sp>
        <p:nvSpPr>
          <p:cNvPr id="12" name="Date Placeholder 3">
            <a:extLst>
              <a:ext uri="{FF2B5EF4-FFF2-40B4-BE49-F238E27FC236}">
                <a16:creationId xmlns:a16="http://schemas.microsoft.com/office/drawing/2014/main" id="{285FD2EF-F6BD-8548-99DF-19FADA48AD64}"/>
              </a:ext>
            </a:extLst>
          </p:cNvPr>
          <p:cNvSpPr>
            <a:spLocks noGrp="1"/>
          </p:cNvSpPr>
          <p:nvPr>
            <p:ph type="dt" sz="half" idx="2"/>
          </p:nvPr>
        </p:nvSpPr>
        <p:spPr>
          <a:xfrm>
            <a:off x="6581269" y="6547177"/>
            <a:ext cx="2255044" cy="123614"/>
          </a:xfrm>
          <a:prstGeom prst="rect">
            <a:avLst/>
          </a:prstGeom>
        </p:spPr>
        <p:txBody>
          <a:bodyPr vert="horz" lIns="0" tIns="0" rIns="0" bIns="0" rtlCol="0" anchor="ctr"/>
          <a:lstStyle>
            <a:lvl1pPr algn="r">
              <a:defRPr sz="750" b="1">
                <a:solidFill>
                  <a:srgbClr val="00BCFD"/>
                </a:solidFill>
              </a:defRPr>
            </a:lvl1pPr>
          </a:lstStyle>
          <a:p>
            <a:r>
              <a:rPr lang="it-IT"/>
              <a:t>Dicembre 2021</a:t>
            </a:r>
            <a:endParaRPr lang="fr-FR" dirty="0"/>
          </a:p>
        </p:txBody>
      </p:sp>
      <p:sp>
        <p:nvSpPr>
          <p:cNvPr id="13" name="Espace réservé du pied de page 2">
            <a:extLst>
              <a:ext uri="{FF2B5EF4-FFF2-40B4-BE49-F238E27FC236}">
                <a16:creationId xmlns:a16="http://schemas.microsoft.com/office/drawing/2014/main" id="{316C9431-6C03-4C56-8847-87FD35714FB6}"/>
              </a:ext>
            </a:extLst>
          </p:cNvPr>
          <p:cNvSpPr>
            <a:spLocks noGrp="1"/>
          </p:cNvSpPr>
          <p:nvPr>
            <p:ph type="ftr" sz="quarter" idx="3"/>
          </p:nvPr>
        </p:nvSpPr>
        <p:spPr>
          <a:xfrm>
            <a:off x="4572000" y="207202"/>
            <a:ext cx="4264313" cy="119370"/>
          </a:xfrm>
          <a:prstGeom prst="rect">
            <a:avLst/>
          </a:prstGeom>
        </p:spPr>
        <p:txBody>
          <a:bodyPr vert="horz" lIns="0" tIns="0" rIns="0" bIns="0" rtlCol="0" anchor="ctr"/>
          <a:lstStyle>
            <a:lvl1pPr marL="0" marR="0" indent="0" algn="r" defTabSz="342900" rtl="0" eaLnBrk="1" fontAlgn="auto" latinLnBrk="0" hangingPunct="1">
              <a:lnSpc>
                <a:spcPct val="100000"/>
              </a:lnSpc>
              <a:spcBef>
                <a:spcPts val="0"/>
              </a:spcBef>
              <a:spcAft>
                <a:spcPts val="0"/>
              </a:spcAft>
              <a:buClrTx/>
              <a:buSzTx/>
              <a:buFontTx/>
              <a:buNone/>
              <a:tabLst/>
              <a:defRPr kumimoji="0" lang="fr-FR" sz="825" b="0" i="0" u="none" strike="noStrike" kern="1200" cap="none" spc="0" normalizeH="0" baseline="0" noProof="0">
                <a:ln>
                  <a:noFill/>
                </a:ln>
                <a:solidFill>
                  <a:schemeClr val="accent1"/>
                </a:solidFill>
                <a:effectLst/>
                <a:uLnTx/>
                <a:uFillTx/>
              </a:defRPr>
            </a:lvl1pPr>
          </a:lstStyle>
          <a:p>
            <a:pPr>
              <a:defRPr/>
            </a:pPr>
            <a:r>
              <a:rPr lang="it-IT" dirty="0">
                <a:latin typeface="Arial Black" panose="020B0A04020102020204"/>
              </a:rPr>
              <a:t>ENGIE Italia</a:t>
            </a:r>
          </a:p>
        </p:txBody>
      </p:sp>
    </p:spTree>
    <p:extLst>
      <p:ext uri="{BB962C8B-B14F-4D97-AF65-F5344CB8AC3E}">
        <p14:creationId xmlns:p14="http://schemas.microsoft.com/office/powerpoint/2010/main" val="471593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s_texts + picture + chart">
    <p:spTree>
      <p:nvGrpSpPr>
        <p:cNvPr id="1" name=""/>
        <p:cNvGrpSpPr/>
        <p:nvPr/>
      </p:nvGrpSpPr>
      <p:grpSpPr>
        <a:xfrm>
          <a:off x="0" y="0"/>
          <a:ext cx="0" cy="0"/>
          <a:chOff x="0" y="0"/>
          <a:chExt cx="0" cy="0"/>
        </a:xfrm>
      </p:grpSpPr>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306229" y="710624"/>
            <a:ext cx="3227304" cy="499038"/>
          </a:xfrm>
          <a:prstGeom prst="rect">
            <a:avLst/>
          </a:prstGeom>
          <a:noFill/>
        </p:spPr>
        <p:txBody>
          <a:bodyPr>
            <a:noAutofit/>
          </a:bodyPr>
          <a:lstStyle>
            <a:lvl1pPr marL="0" indent="0">
              <a:buNone/>
              <a:defRPr sz="2400" b="0"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100">
                <a:solidFill>
                  <a:srgbClr val="23D2B5"/>
                </a:solidFill>
              </a:defRPr>
            </a:lvl2pPr>
            <a:lvl3pPr>
              <a:defRPr sz="1800">
                <a:solidFill>
                  <a:srgbClr val="23D2B5"/>
                </a:solidFill>
              </a:defRPr>
            </a:lvl3pPr>
            <a:lvl4pPr>
              <a:defRPr sz="1500">
                <a:solidFill>
                  <a:srgbClr val="23D2B5"/>
                </a:solidFill>
              </a:defRPr>
            </a:lvl4pPr>
            <a:lvl5pPr>
              <a:defRPr sz="1500">
                <a:solidFill>
                  <a:srgbClr val="23D2B5"/>
                </a:solidFill>
              </a:defRPr>
            </a:lvl5pPr>
          </a:lstStyle>
          <a:p>
            <a:pPr lvl="0"/>
            <a:r>
              <a:rPr lang="fr-FR" dirty="0"/>
              <a:t>Page </a:t>
            </a:r>
            <a:r>
              <a:rPr lang="fr-FR" dirty="0" err="1"/>
              <a:t>Title</a:t>
            </a:r>
            <a:endParaRPr lang="fr-FR" dirty="0"/>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306230" y="1229860"/>
            <a:ext cx="3227304" cy="514667"/>
          </a:xfrm>
          <a:prstGeom prst="rect">
            <a:avLst/>
          </a:prstGeom>
        </p:spPr>
        <p:txBody>
          <a:bodyPr>
            <a:normAutofit/>
          </a:bodyPr>
          <a:lstStyle>
            <a:lvl1pPr marL="0" indent="0">
              <a:buNone/>
              <a:defRPr sz="1350">
                <a:solidFill>
                  <a:srgbClr val="00BCFD"/>
                </a:solidFill>
              </a:defRPr>
            </a:lvl1pPr>
          </a:lstStyle>
          <a:p>
            <a:pPr lvl="0"/>
            <a:r>
              <a:rPr lang="fr-FR" dirty="0" err="1"/>
              <a:t>Subtitle</a:t>
            </a:r>
            <a:endParaRPr lang="fr-FR" dirty="0"/>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305991" y="1924051"/>
            <a:ext cx="3227543" cy="714375"/>
          </a:xfrm>
          <a:prstGeom prst="rect">
            <a:avLst/>
          </a:prstGeom>
        </p:spPr>
        <p:txBody>
          <a:bodyPr>
            <a:noAutofit/>
          </a:bodyPr>
          <a:lstStyle>
            <a:lvl1pPr marL="0" indent="0">
              <a:lnSpc>
                <a:spcPct val="100000"/>
              </a:lnSpc>
              <a:buNone/>
              <a:defRPr sz="975" b="1"/>
            </a:lvl1pPr>
          </a:lstStyle>
          <a:p>
            <a:pPr lvl="0"/>
            <a:r>
              <a:rPr lang="fr-FR" dirty="0" err="1"/>
              <a:t>Level</a:t>
            </a:r>
            <a:r>
              <a:rPr lang="fr-FR" dirty="0"/>
              <a:t> 1 </a:t>
            </a:r>
            <a:r>
              <a:rPr lang="fr-FR" dirty="0" err="1"/>
              <a:t>Text</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305992" y="2643603"/>
            <a:ext cx="3232253" cy="3522247"/>
          </a:xfrm>
          <a:prstGeom prst="rect">
            <a:avLst/>
          </a:prstGeom>
        </p:spPr>
        <p:txBody>
          <a:bodyPr>
            <a:noAutofit/>
          </a:bodyPr>
          <a:lstStyle>
            <a:lvl1pPr marL="171450" marR="0" indent="-171450" algn="l" defTabSz="685800" rtl="0" eaLnBrk="1" fontAlgn="auto" latinLnBrk="0" hangingPunct="1">
              <a:lnSpc>
                <a:spcPct val="100000"/>
              </a:lnSpc>
              <a:spcBef>
                <a:spcPts val="750"/>
              </a:spcBef>
              <a:spcAft>
                <a:spcPts val="0"/>
              </a:spcAft>
              <a:buClrTx/>
              <a:buSzTx/>
              <a:buFontTx/>
              <a:buBlip>
                <a:blip r:embed="rId2"/>
              </a:buBlip>
              <a:tabLst/>
              <a:defRPr sz="900" b="0" i="0">
                <a:latin typeface="Arial" panose="020B0604020202020204" pitchFamily="34" charset="0"/>
                <a:cs typeface="Arial" panose="020B0604020202020204" pitchFamily="34" charset="0"/>
              </a:defRPr>
            </a:lvl1pPr>
            <a:lvl2pPr marL="514350" marR="0" indent="-171450" algn="l" defTabSz="685800" rtl="0" eaLnBrk="1" fontAlgn="auto" latinLnBrk="0" hangingPunct="1">
              <a:lnSpc>
                <a:spcPct val="100000"/>
              </a:lnSpc>
              <a:spcBef>
                <a:spcPts val="750"/>
              </a:spcBef>
              <a:spcAft>
                <a:spcPts val="0"/>
              </a:spcAft>
              <a:buClrTx/>
              <a:buSzTx/>
              <a:buFontTx/>
              <a:buBlip>
                <a:blip r:embed="rId2"/>
              </a:buBlip>
              <a:tabLst/>
              <a:defRPr sz="825"/>
            </a:lvl2pPr>
            <a:lvl3pPr marL="857250" marR="0" indent="-171450" algn="l" defTabSz="685800" rtl="0" eaLnBrk="1" fontAlgn="auto" latinLnBrk="0" hangingPunct="1">
              <a:lnSpc>
                <a:spcPct val="100000"/>
              </a:lnSpc>
              <a:spcBef>
                <a:spcPts val="750"/>
              </a:spcBef>
              <a:spcAft>
                <a:spcPts val="0"/>
              </a:spcAft>
              <a:buClrTx/>
              <a:buSzTx/>
              <a:buFontTx/>
              <a:buBlip>
                <a:blip r:embed="rId2"/>
              </a:buBlip>
              <a:tabLst/>
              <a:defRPr sz="788"/>
            </a:lvl3pPr>
          </a:lstStyle>
          <a:p>
            <a:pPr marL="171450" marR="0" lvl="0" indent="-171450" algn="l" defTabSz="685800" rtl="0" eaLnBrk="1" fontAlgn="auto" latinLnBrk="0" hangingPunct="1">
              <a:lnSpc>
                <a:spcPct val="100000"/>
              </a:lnSpc>
              <a:spcBef>
                <a:spcPts val="750"/>
              </a:spcBef>
              <a:spcAft>
                <a:spcPts val="0"/>
              </a:spcAft>
              <a:buClrTx/>
              <a:buSzTx/>
              <a:buFontTx/>
              <a:buBlip>
                <a:blip r:embed="rId2"/>
              </a:buBlip>
              <a:tabLst/>
              <a:defRPr/>
            </a:pP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1 :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2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2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514350" marR="0" lvl="1" indent="-171450" algn="l" defTabSz="685800" rtl="0" eaLnBrk="1" fontAlgn="auto" latinLnBrk="0" hangingPunct="1">
              <a:lnSpc>
                <a:spcPct val="100000"/>
              </a:lnSpc>
              <a:spcBef>
                <a:spcPts val="750"/>
              </a:spcBef>
              <a:spcAft>
                <a:spcPts val="0"/>
              </a:spcAft>
              <a:buClrTx/>
              <a:buSzTx/>
              <a:buFontTx/>
              <a:buBlip>
                <a:blip r:embed="rId2"/>
              </a:buBlip>
              <a:tabLst/>
              <a:defRPr/>
            </a:pP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2 :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105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105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857250" marR="0" lvl="2" indent="-171450" algn="l" defTabSz="685800" rtl="0" eaLnBrk="1" fontAlgn="auto" latinLnBrk="0" hangingPunct="1">
              <a:lnSpc>
                <a:spcPct val="100000"/>
              </a:lnSpc>
              <a:spcBef>
                <a:spcPts val="750"/>
              </a:spcBef>
              <a:spcAft>
                <a:spcPts val="0"/>
              </a:spcAft>
              <a:buClrTx/>
              <a:buSzTx/>
              <a:buFontTx/>
              <a:buBlip>
                <a:blip r:embed="rId2"/>
              </a:buBlip>
              <a:tabLst/>
              <a:defRPr/>
            </a:pP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Bullet Point de niveau 3 :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sed</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diam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nonummy</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nibh</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euismod</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tincidunt</a:t>
            </a:r>
            <a:r>
              <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ut </a:t>
            </a:r>
            <a:r>
              <a:rPr kumimoji="0" lang="fr-FR" sz="900" b="0" i="0" u="none" strike="noStrike" kern="1200" cap="none" spc="0" normalizeH="0" baseline="0" noProof="0" dirty="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laoreet</a:t>
            </a:r>
            <a:endParaRPr kumimoji="0" lang="fr-FR"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3833519" y="711201"/>
            <a:ext cx="5004491" cy="2987527"/>
          </a:xfrm>
          <a:prstGeom prst="rect">
            <a:avLst/>
          </a:prstGeom>
        </p:spPr>
        <p:txBody>
          <a:bodyPr/>
          <a:lstStyle/>
          <a:p>
            <a:endParaRPr lang="fr-FR"/>
          </a:p>
        </p:txBody>
      </p:sp>
      <p:sp>
        <p:nvSpPr>
          <p:cNvPr id="28" name="Espace réservé pour une image  13">
            <a:extLst>
              <a:ext uri="{FF2B5EF4-FFF2-40B4-BE49-F238E27FC236}">
                <a16:creationId xmlns:a16="http://schemas.microsoft.com/office/drawing/2014/main" id="{21408889-F82B-7C4A-B24A-A5A8DCCDE96A}"/>
              </a:ext>
            </a:extLst>
          </p:cNvPr>
          <p:cNvSpPr>
            <a:spLocks noGrp="1"/>
          </p:cNvSpPr>
          <p:nvPr>
            <p:ph type="pic" sz="quarter" idx="27"/>
          </p:nvPr>
        </p:nvSpPr>
        <p:spPr>
          <a:xfrm>
            <a:off x="3833519" y="3782295"/>
            <a:ext cx="5004491" cy="2383555"/>
          </a:xfrm>
          <a:prstGeom prst="rect">
            <a:avLst/>
          </a:prstGeom>
          <a:solidFill>
            <a:schemeClr val="bg1">
              <a:lumMod val="95000"/>
            </a:schemeClr>
          </a:solidFill>
        </p:spPr>
        <p:txBody>
          <a:bodyPr/>
          <a:lstStyle/>
          <a:p>
            <a:endParaRPr lang="fr-FR" dirty="0"/>
          </a:p>
        </p:txBody>
      </p:sp>
      <p:sp>
        <p:nvSpPr>
          <p:cNvPr id="13" name="Date Placeholder 3">
            <a:extLst>
              <a:ext uri="{FF2B5EF4-FFF2-40B4-BE49-F238E27FC236}">
                <a16:creationId xmlns:a16="http://schemas.microsoft.com/office/drawing/2014/main" id="{285FD2EF-F6BD-8548-99DF-19FADA48AD64}"/>
              </a:ext>
            </a:extLst>
          </p:cNvPr>
          <p:cNvSpPr>
            <a:spLocks noGrp="1"/>
          </p:cNvSpPr>
          <p:nvPr>
            <p:ph type="dt" sz="half" idx="2"/>
          </p:nvPr>
        </p:nvSpPr>
        <p:spPr>
          <a:xfrm>
            <a:off x="6581269" y="6547177"/>
            <a:ext cx="2255044" cy="123614"/>
          </a:xfrm>
          <a:prstGeom prst="rect">
            <a:avLst/>
          </a:prstGeom>
        </p:spPr>
        <p:txBody>
          <a:bodyPr vert="horz" lIns="0" tIns="0" rIns="0" bIns="0" rtlCol="0" anchor="ctr"/>
          <a:lstStyle>
            <a:lvl1pPr algn="r">
              <a:defRPr sz="750" b="1">
                <a:solidFill>
                  <a:srgbClr val="00BCFD"/>
                </a:solidFill>
              </a:defRPr>
            </a:lvl1pPr>
          </a:lstStyle>
          <a:p>
            <a:r>
              <a:rPr lang="it-IT"/>
              <a:t>Dicembre 2021</a:t>
            </a:r>
            <a:endParaRPr lang="fr-FR" dirty="0"/>
          </a:p>
        </p:txBody>
      </p:sp>
      <p:sp>
        <p:nvSpPr>
          <p:cNvPr id="14" name="Espace réservé du pied de page 2">
            <a:extLst>
              <a:ext uri="{FF2B5EF4-FFF2-40B4-BE49-F238E27FC236}">
                <a16:creationId xmlns:a16="http://schemas.microsoft.com/office/drawing/2014/main" id="{316C9431-6C03-4C56-8847-87FD35714FB6}"/>
              </a:ext>
            </a:extLst>
          </p:cNvPr>
          <p:cNvSpPr>
            <a:spLocks noGrp="1"/>
          </p:cNvSpPr>
          <p:nvPr>
            <p:ph type="ftr" sz="quarter" idx="3"/>
          </p:nvPr>
        </p:nvSpPr>
        <p:spPr>
          <a:xfrm>
            <a:off x="4572000" y="207202"/>
            <a:ext cx="4264313" cy="119370"/>
          </a:xfrm>
          <a:prstGeom prst="rect">
            <a:avLst/>
          </a:prstGeom>
        </p:spPr>
        <p:txBody>
          <a:bodyPr vert="horz" lIns="0" tIns="0" rIns="0" bIns="0" rtlCol="0" anchor="ctr"/>
          <a:lstStyle>
            <a:lvl1pPr marL="0" marR="0" indent="0" algn="r" defTabSz="342900" rtl="0" eaLnBrk="1" fontAlgn="auto" latinLnBrk="0" hangingPunct="1">
              <a:lnSpc>
                <a:spcPct val="100000"/>
              </a:lnSpc>
              <a:spcBef>
                <a:spcPts val="0"/>
              </a:spcBef>
              <a:spcAft>
                <a:spcPts val="0"/>
              </a:spcAft>
              <a:buClrTx/>
              <a:buSzTx/>
              <a:buFontTx/>
              <a:buNone/>
              <a:tabLst/>
              <a:defRPr kumimoji="0" lang="fr-FR" sz="825" b="0" i="0" u="none" strike="noStrike" kern="1200" cap="none" spc="0" normalizeH="0" baseline="0" noProof="0">
                <a:ln>
                  <a:noFill/>
                </a:ln>
                <a:solidFill>
                  <a:schemeClr val="accent1"/>
                </a:solidFill>
                <a:effectLst/>
                <a:uLnTx/>
                <a:uFillTx/>
              </a:defRPr>
            </a:lvl1pPr>
          </a:lstStyle>
          <a:p>
            <a:pPr>
              <a:defRPr/>
            </a:pPr>
            <a:r>
              <a:rPr lang="it-IT" dirty="0">
                <a:latin typeface="Arial Black" panose="020B0A04020102020204"/>
              </a:rPr>
              <a:t>ENGIE Italia</a:t>
            </a:r>
          </a:p>
        </p:txBody>
      </p:sp>
    </p:spTree>
    <p:extLst>
      <p:ext uri="{BB962C8B-B14F-4D97-AF65-F5344CB8AC3E}">
        <p14:creationId xmlns:p14="http://schemas.microsoft.com/office/powerpoint/2010/main" val="1027827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55" name="Espace réservé du texte 54"/>
          <p:cNvSpPr>
            <a:spLocks noGrp="1"/>
          </p:cNvSpPr>
          <p:nvPr>
            <p:ph type="body" sz="quarter" idx="18" hasCustomPrompt="1"/>
          </p:nvPr>
        </p:nvSpPr>
        <p:spPr bwMode="gray">
          <a:xfrm>
            <a:off x="0" y="0"/>
            <a:ext cx="9141718" cy="6858000"/>
          </a:xfrm>
          <a:solidFill>
            <a:srgbClr val="96BE0F">
              <a:alpha val="60000"/>
            </a:srgbClr>
          </a:solidFill>
        </p:spPr>
        <p:txBody>
          <a:bodyPr lIns="72000" tIns="2196000" rIns="651600" bIns="1260000"/>
          <a:lstStyle>
            <a:lvl1pPr marL="0" indent="0" algn="r">
              <a:lnSpc>
                <a:spcPct val="100000"/>
              </a:lnSpc>
              <a:spcBef>
                <a:spcPts val="0"/>
              </a:spcBef>
              <a:spcAft>
                <a:spcPts val="0"/>
              </a:spcAft>
              <a:buNone/>
              <a:defRPr sz="3200" b="1">
                <a:solidFill>
                  <a:schemeClr val="bg1"/>
                </a:solidFill>
              </a:defRPr>
            </a:lvl1pPr>
            <a:lvl2pPr marL="0" indent="0" algn="r">
              <a:lnSpc>
                <a:spcPct val="100000"/>
              </a:lnSpc>
              <a:spcBef>
                <a:spcPts val="600"/>
              </a:spcBef>
              <a:spcAft>
                <a:spcPts val="0"/>
              </a:spcAft>
              <a:buNone/>
              <a:defRPr sz="2100">
                <a:solidFill>
                  <a:schemeClr val="bg1"/>
                </a:solidFill>
              </a:defRPr>
            </a:lvl2pPr>
          </a:lstStyle>
          <a:p>
            <a:pPr lvl="0"/>
            <a:r>
              <a:rPr lang="fr-FR" dirty="0"/>
              <a:t>Titre</a:t>
            </a:r>
          </a:p>
          <a:p>
            <a:pPr lvl="1"/>
            <a:r>
              <a:rPr lang="fr-FR" dirty="0"/>
              <a:t>Date</a:t>
            </a:r>
          </a:p>
        </p:txBody>
      </p:sp>
      <p:sp>
        <p:nvSpPr>
          <p:cNvPr id="62" name="Espace réservé pour une image  61"/>
          <p:cNvSpPr>
            <a:spLocks noGrp="1"/>
          </p:cNvSpPr>
          <p:nvPr>
            <p:ph type="pic" sz="quarter" idx="23" hasCustomPrompt="1"/>
          </p:nvPr>
        </p:nvSpPr>
        <p:spPr bwMode="gray">
          <a:xfrm>
            <a:off x="0" y="0"/>
            <a:ext cx="9144000" cy="6858000"/>
          </a:xfrm>
          <a:solidFill>
            <a:schemeClr val="bg2"/>
          </a:solidFill>
        </p:spPr>
        <p:txBody>
          <a:bodyPr lIns="1800000" tIns="1080000" rIns="180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a:t>Select the icon to insert a picture then place the visual into background position (Right click with the mouse / Send to back)</a:t>
            </a:r>
          </a:p>
        </p:txBody>
      </p:sp>
      <p:sp>
        <p:nvSpPr>
          <p:cNvPr id="58" name="Espace réservé du texte 56"/>
          <p:cNvSpPr>
            <a:spLocks noGrp="1"/>
          </p:cNvSpPr>
          <p:nvPr>
            <p:ph type="body" sz="quarter" idx="20" hasCustomPrompt="1"/>
          </p:nvPr>
        </p:nvSpPr>
        <p:spPr bwMode="gray">
          <a:xfrm>
            <a:off x="7704000" y="1800000"/>
            <a:ext cx="1440000" cy="360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59" name="Espace réservé du texte 56"/>
          <p:cNvSpPr>
            <a:spLocks noGrp="1"/>
          </p:cNvSpPr>
          <p:nvPr>
            <p:ph type="body" sz="quarter" idx="21" hasCustomPrompt="1"/>
          </p:nvPr>
        </p:nvSpPr>
        <p:spPr bwMode="gray">
          <a:xfrm>
            <a:off x="7704000" y="4680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60" name="Espace réservé du texte 56"/>
          <p:cNvSpPr>
            <a:spLocks noGrp="1"/>
          </p:cNvSpPr>
          <p:nvPr>
            <p:ph type="body" sz="quarter" idx="22" hasCustomPrompt="1"/>
          </p:nvPr>
        </p:nvSpPr>
        <p:spPr bwMode="gray">
          <a:xfrm>
            <a:off x="146" y="5940000"/>
            <a:ext cx="9143708" cy="322446"/>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57" name="Espace réservé du texte 56"/>
          <p:cNvSpPr>
            <a:spLocks noGrp="1"/>
          </p:cNvSpPr>
          <p:nvPr>
            <p:ph type="body" sz="quarter" idx="19" hasCustomPrompt="1"/>
          </p:nvPr>
        </p:nvSpPr>
        <p:spPr bwMode="gray">
          <a:xfrm>
            <a:off x="6261718" y="4808"/>
            <a:ext cx="2880000" cy="144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 name="Espace réservé de la date 1"/>
          <p:cNvSpPr>
            <a:spLocks noGrp="1"/>
          </p:cNvSpPr>
          <p:nvPr>
            <p:ph type="dt" sz="half" idx="24"/>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3" name="Espace réservé du pied de page 2"/>
          <p:cNvSpPr>
            <a:spLocks noGrp="1"/>
          </p:cNvSpPr>
          <p:nvPr>
            <p:ph type="ftr" sz="quarter" idx="25"/>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4" name="Espace réservé du numéro de diapositive 3"/>
          <p:cNvSpPr>
            <a:spLocks noGrp="1"/>
          </p:cNvSpPr>
          <p:nvPr>
            <p:ph type="sldNum" sz="quarter" idx="26"/>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Tree>
    <p:extLst>
      <p:ext uri="{BB962C8B-B14F-4D97-AF65-F5344CB8AC3E}">
        <p14:creationId xmlns:p14="http://schemas.microsoft.com/office/powerpoint/2010/main" val="3673349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itre A">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3267724" y="0"/>
            <a:ext cx="5876275" cy="6858000"/>
          </a:xfrm>
          <a:solidFill>
            <a:srgbClr val="96BE0F">
              <a:alpha val="60000"/>
            </a:srgbClr>
          </a:solidFill>
        </p:spPr>
        <p:txBody>
          <a:bodyPr lIns="72000" tIns="2844000" rIns="651600" bIns="2700000"/>
          <a:lstStyle>
            <a:lvl1pPr marL="0" indent="0" algn="r">
              <a:lnSpc>
                <a:spcPct val="100000"/>
              </a:lnSpc>
              <a:spcBef>
                <a:spcPts val="0"/>
              </a:spcBef>
              <a:spcAft>
                <a:spcPts val="0"/>
              </a:spcAft>
              <a:buNone/>
              <a:defRPr sz="3200" b="1">
                <a:solidFill>
                  <a:schemeClr val="bg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0" y="0"/>
            <a:ext cx="9144000" cy="6858000"/>
          </a:xfrm>
          <a:solidFill>
            <a:schemeClr val="bg2"/>
          </a:solidFill>
        </p:spPr>
        <p:txBody>
          <a:bodyPr lIns="1800000" tIns="1080000" rIns="180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a:t>Select the icon to insert a picture then place the visual into background position (Right click with the mouse / Send to back)</a:t>
            </a:r>
          </a:p>
        </p:txBody>
      </p:sp>
      <p:sp>
        <p:nvSpPr>
          <p:cNvPr id="11" name="Espace réservé de la date 1"/>
          <p:cNvSpPr>
            <a:spLocks noGrp="1"/>
          </p:cNvSpPr>
          <p:nvPr>
            <p:ph type="dt" sz="half" idx="26"/>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12" name="Espace réservé du pied de page 2"/>
          <p:cNvSpPr>
            <a:spLocks noGrp="1"/>
          </p:cNvSpPr>
          <p:nvPr>
            <p:ph type="ftr" sz="quarter" idx="27"/>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
        <p:nvSpPr>
          <p:cNvPr id="19" name="Espace réservé du texte 56"/>
          <p:cNvSpPr>
            <a:spLocks noGrp="1"/>
          </p:cNvSpPr>
          <p:nvPr>
            <p:ph type="body" sz="quarter" idx="30" hasCustomPrompt="1"/>
          </p:nvPr>
        </p:nvSpPr>
        <p:spPr bwMode="gray">
          <a:xfrm>
            <a:off x="590400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770400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554040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7693200" y="3852000"/>
            <a:ext cx="1440000"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22446"/>
          </a:xfrm>
          <a:blipFill dpi="0" rotWithShape="1">
            <a:blip r:embed="rId6"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72682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itre A">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3267724" y="0"/>
            <a:ext cx="5876275" cy="6858000"/>
          </a:xfrm>
          <a:solidFill>
            <a:schemeClr val="accent1">
              <a:alpha val="60000"/>
            </a:schemeClr>
          </a:solidFill>
        </p:spPr>
        <p:txBody>
          <a:bodyPr lIns="72000" tIns="2844000" rIns="651600" bIns="2700000"/>
          <a:lstStyle>
            <a:lvl1pPr marL="0" indent="0" algn="r">
              <a:lnSpc>
                <a:spcPct val="100000"/>
              </a:lnSpc>
              <a:spcBef>
                <a:spcPts val="0"/>
              </a:spcBef>
              <a:spcAft>
                <a:spcPts val="0"/>
              </a:spcAft>
              <a:buNone/>
              <a:defRPr sz="3200" b="1">
                <a:solidFill>
                  <a:schemeClr val="bg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0" y="0"/>
            <a:ext cx="9144000" cy="6858000"/>
          </a:xfrm>
          <a:solidFill>
            <a:schemeClr val="bg2"/>
          </a:solidFill>
        </p:spPr>
        <p:txBody>
          <a:bodyPr lIns="1800000" tIns="1080000" rIns="180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a:t>Select the icon to insert a picture then place the visual into background position (Right click with the mouse / Send to back)</a:t>
            </a:r>
          </a:p>
        </p:txBody>
      </p:sp>
      <p:sp>
        <p:nvSpPr>
          <p:cNvPr id="11" name="Espace réservé de la date 1"/>
          <p:cNvSpPr>
            <a:spLocks noGrp="1"/>
          </p:cNvSpPr>
          <p:nvPr>
            <p:ph type="dt" sz="half" idx="26"/>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12" name="Espace réservé du pied de page 2"/>
          <p:cNvSpPr>
            <a:spLocks noGrp="1"/>
          </p:cNvSpPr>
          <p:nvPr>
            <p:ph type="ftr" sz="quarter" idx="27"/>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
        <p:nvSpPr>
          <p:cNvPr id="19" name="Espace réservé du texte 56"/>
          <p:cNvSpPr>
            <a:spLocks noGrp="1"/>
          </p:cNvSpPr>
          <p:nvPr>
            <p:ph type="body" sz="quarter" idx="30" hasCustomPrompt="1"/>
          </p:nvPr>
        </p:nvSpPr>
        <p:spPr bwMode="gray">
          <a:xfrm>
            <a:off x="590400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770400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554040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7693200" y="3852000"/>
            <a:ext cx="1440000"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22446"/>
          </a:xfrm>
          <a:blipFill dpi="0" rotWithShape="1">
            <a:blip r:embed="rId6"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293922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itre B">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3267724" y="0"/>
            <a:ext cx="5876275" cy="6858000"/>
          </a:xfrm>
          <a:solidFill>
            <a:srgbClr val="96BE0F">
              <a:alpha val="60000"/>
            </a:srgbClr>
          </a:solidFill>
        </p:spPr>
        <p:txBody>
          <a:bodyPr lIns="72000" tIns="2844000" rIns="651600" bIns="2700000"/>
          <a:lstStyle>
            <a:lvl1pPr marL="0" indent="0" algn="r">
              <a:lnSpc>
                <a:spcPct val="100000"/>
              </a:lnSpc>
              <a:spcBef>
                <a:spcPts val="0"/>
              </a:spcBef>
              <a:spcAft>
                <a:spcPts val="0"/>
              </a:spcAft>
              <a:buNone/>
              <a:defRPr sz="3200" b="1">
                <a:solidFill>
                  <a:schemeClr val="bg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0" y="0"/>
            <a:ext cx="9144000" cy="6858000"/>
          </a:xfrm>
          <a:solidFill>
            <a:schemeClr val="bg2"/>
          </a:solidFill>
        </p:spPr>
        <p:txBody>
          <a:bodyPr lIns="1800000" tIns="1080000" rIns="180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a:t>Select the icon to insert a picture then place the visual into background position (Right click with the mouse / Send to back)</a:t>
            </a:r>
          </a:p>
        </p:txBody>
      </p:sp>
      <p:sp>
        <p:nvSpPr>
          <p:cNvPr id="11" name="Espace réservé de la date 1"/>
          <p:cNvSpPr>
            <a:spLocks noGrp="1"/>
          </p:cNvSpPr>
          <p:nvPr>
            <p:ph type="dt" sz="half" idx="26"/>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12" name="Espace réservé du pied de page 2"/>
          <p:cNvSpPr>
            <a:spLocks noGrp="1"/>
          </p:cNvSpPr>
          <p:nvPr>
            <p:ph type="ftr" sz="quarter" idx="27"/>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
        <p:nvSpPr>
          <p:cNvPr id="19" name="Espace réservé du texte 56"/>
          <p:cNvSpPr>
            <a:spLocks noGrp="1"/>
          </p:cNvSpPr>
          <p:nvPr>
            <p:ph type="body" sz="quarter" idx="30" hasCustomPrompt="1"/>
          </p:nvPr>
        </p:nvSpPr>
        <p:spPr bwMode="gray">
          <a:xfrm>
            <a:off x="590400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770400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554040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7693200" y="3852000"/>
            <a:ext cx="1440000"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22446"/>
          </a:xfrm>
          <a:blipFill dpi="0" rotWithShape="1">
            <a:blip r:embed="rId6"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98753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itre C">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3267724" y="0"/>
            <a:ext cx="5876275" cy="6858000"/>
          </a:xfrm>
          <a:solidFill>
            <a:srgbClr val="96BE0F">
              <a:alpha val="60000"/>
            </a:srgbClr>
          </a:solidFill>
        </p:spPr>
        <p:txBody>
          <a:bodyPr lIns="72000" tIns="2844000" rIns="651600" bIns="2700000"/>
          <a:lstStyle>
            <a:lvl1pPr marL="0" indent="0" algn="r">
              <a:lnSpc>
                <a:spcPct val="100000"/>
              </a:lnSpc>
              <a:spcBef>
                <a:spcPts val="0"/>
              </a:spcBef>
              <a:spcAft>
                <a:spcPts val="0"/>
              </a:spcAft>
              <a:buNone/>
              <a:defRPr sz="3200" b="1">
                <a:solidFill>
                  <a:schemeClr val="bg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0" y="0"/>
            <a:ext cx="9144000" cy="6858000"/>
          </a:xfrm>
          <a:solidFill>
            <a:schemeClr val="bg2"/>
          </a:solidFill>
        </p:spPr>
        <p:txBody>
          <a:bodyPr lIns="1800000" tIns="1080000" rIns="180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a:t>Select the icon to insert a picture then place the visual into background position (Right click with the mouse / Send to back)</a:t>
            </a:r>
          </a:p>
        </p:txBody>
      </p:sp>
      <p:sp>
        <p:nvSpPr>
          <p:cNvPr id="11" name="Espace réservé de la date 1"/>
          <p:cNvSpPr>
            <a:spLocks noGrp="1"/>
          </p:cNvSpPr>
          <p:nvPr>
            <p:ph type="dt" sz="half" idx="26"/>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12" name="Espace réservé du pied de page 2"/>
          <p:cNvSpPr>
            <a:spLocks noGrp="1"/>
          </p:cNvSpPr>
          <p:nvPr>
            <p:ph type="ftr" sz="quarter" idx="27"/>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
        <p:nvSpPr>
          <p:cNvPr id="19" name="Espace réservé du texte 56"/>
          <p:cNvSpPr>
            <a:spLocks noGrp="1"/>
          </p:cNvSpPr>
          <p:nvPr>
            <p:ph type="body" sz="quarter" idx="30" hasCustomPrompt="1"/>
          </p:nvPr>
        </p:nvSpPr>
        <p:spPr bwMode="gray">
          <a:xfrm>
            <a:off x="590400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770400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554040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7693200" y="3852000"/>
            <a:ext cx="1440000"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22446"/>
          </a:xfrm>
          <a:blipFill dpi="0" rotWithShape="1">
            <a:blip r:embed="rId6"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2764773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5"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rgbClr val="96BE0F"/>
                </a:solidFill>
              </a:defRPr>
            </a:lvl1pPr>
            <a:lvl2pPr marL="0" indent="0">
              <a:lnSpc>
                <a:spcPct val="90000"/>
              </a:lnSpc>
              <a:spcBef>
                <a:spcPts val="0"/>
              </a:spcBef>
              <a:spcAft>
                <a:spcPts val="0"/>
              </a:spcAft>
              <a:buSzPct val="25000"/>
              <a:buFontTx/>
              <a:buBlip>
                <a:blip r:embed="rId2"/>
              </a:buBlip>
              <a:defRPr sz="2000">
                <a:solidFill>
                  <a:srgbClr val="96BE0F"/>
                </a:solidFill>
              </a:defRPr>
            </a:lvl2pPr>
          </a:lstStyle>
          <a:p>
            <a:pPr lvl="0"/>
            <a:r>
              <a:rPr lang="en-US" noProof="0" dirty="0"/>
              <a:t>TITLE</a:t>
            </a:r>
          </a:p>
          <a:p>
            <a:pPr lvl="1"/>
            <a:r>
              <a:rPr lang="en-US" noProof="0" dirty="0"/>
              <a:t>Sub-title</a:t>
            </a:r>
          </a:p>
        </p:txBody>
      </p:sp>
      <p:sp>
        <p:nvSpPr>
          <p:cNvPr id="2" name="Espace réservé de la date 1"/>
          <p:cNvSpPr>
            <a:spLocks noGrp="1"/>
          </p:cNvSpPr>
          <p:nvPr>
            <p:ph type="dt" sz="half" idx="11"/>
          </p:nvPr>
        </p:nvSpPr>
        <p:spPr bwMode="gray"/>
        <p:txBody>
          <a:bodyPr/>
          <a:lstStyle/>
          <a:p>
            <a:pPr algn="l"/>
            <a:r>
              <a:rPr lang="fr-FR">
                <a:solidFill>
                  <a:srgbClr val="B1B1B1"/>
                </a:solidFill>
              </a:rPr>
              <a:t>00/00/2015</a:t>
            </a:r>
            <a:endParaRPr lang="fr-FR" dirty="0">
              <a:solidFill>
                <a:srgbClr val="B1B1B1"/>
              </a:solidFill>
            </a:endParaRPr>
          </a:p>
        </p:txBody>
      </p:sp>
      <p:sp>
        <p:nvSpPr>
          <p:cNvPr id="4" name="Espace réservé du pied de page 3"/>
          <p:cNvSpPr>
            <a:spLocks noGrp="1"/>
          </p:cNvSpPr>
          <p:nvPr>
            <p:ph type="ftr" sz="quarter" idx="12"/>
          </p:nvPr>
        </p:nvSpPr>
        <p:spPr bwMode="gray"/>
        <p:txBody>
          <a:bodyPr/>
          <a:lstStyle/>
          <a:p>
            <a:pPr algn="l"/>
            <a:r>
              <a:rPr lang="en-US" dirty="0">
                <a:solidFill>
                  <a:srgbClr val="B1B1B1"/>
                </a:solidFill>
              </a:rPr>
              <a:t>PRESENTATION TITLE ( FOOTER CAN BE PERSONALIZED AS FOLLOW: INSERT / HEADER AND FOOTER")</a:t>
            </a:r>
          </a:p>
        </p:txBody>
      </p:sp>
      <p:sp>
        <p:nvSpPr>
          <p:cNvPr id="6" name="Espace réservé du numéro de diapositive 5"/>
          <p:cNvSpPr>
            <a:spLocks noGrp="1"/>
          </p:cNvSpPr>
          <p:nvPr>
            <p:ph type="sldNum" sz="quarter" idx="13"/>
          </p:nvPr>
        </p:nvSpPr>
        <p:spPr bwMode="gray"/>
        <p:txBody>
          <a:bodyPr/>
          <a:lstStyle/>
          <a:p>
            <a:fld id="{733122C9-A0B9-462F-8757-0847AD287B63}" type="slidenum">
              <a:rPr lang="fr-FR" smtClean="0">
                <a:solidFill>
                  <a:srgbClr val="B1B1B1"/>
                </a:solidFill>
              </a:rPr>
              <a:pPr/>
              <a:t>‹N›</a:t>
            </a:fld>
            <a:endParaRPr lang="fr-FR" dirty="0">
              <a:solidFill>
                <a:srgbClr val="B1B1B1"/>
              </a:solidFill>
            </a:endParaRPr>
          </a:p>
        </p:txBody>
      </p:sp>
    </p:spTree>
    <p:extLst>
      <p:ext uri="{BB962C8B-B14F-4D97-AF65-F5344CB8AC3E}">
        <p14:creationId xmlns:p14="http://schemas.microsoft.com/office/powerpoint/2010/main" val="3919780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et imag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23851" y="1808164"/>
            <a:ext cx="3564000" cy="4233862"/>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5" name="Espace réservé pour une image  61"/>
          <p:cNvSpPr>
            <a:spLocks noGrp="1"/>
          </p:cNvSpPr>
          <p:nvPr>
            <p:ph type="pic" sz="quarter" idx="25" hasCustomPrompt="1"/>
          </p:nvPr>
        </p:nvSpPr>
        <p:spPr bwMode="gray">
          <a:xfrm>
            <a:off x="4248150" y="1844674"/>
            <a:ext cx="4568825" cy="4197351"/>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6"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rgbClr val="96BE0F"/>
                </a:solidFill>
              </a:defRPr>
            </a:lvl1pPr>
            <a:lvl2pPr marL="0" indent="0">
              <a:lnSpc>
                <a:spcPct val="90000"/>
              </a:lnSpc>
              <a:spcBef>
                <a:spcPts val="0"/>
              </a:spcBef>
              <a:spcAft>
                <a:spcPts val="0"/>
              </a:spcAft>
              <a:buSzPct val="25000"/>
              <a:buFontTx/>
              <a:buBlip>
                <a:blip r:embed="rId2"/>
              </a:buBlip>
              <a:defRPr sz="2000">
                <a:solidFill>
                  <a:srgbClr val="96BE0F"/>
                </a:solidFill>
              </a:defRPr>
            </a:lvl2pPr>
          </a:lstStyle>
          <a:p>
            <a:pPr lvl="0"/>
            <a:r>
              <a:rPr lang="en-US" noProof="0" dirty="0"/>
              <a:t>TITLE</a:t>
            </a:r>
          </a:p>
          <a:p>
            <a:pPr lvl="1"/>
            <a:r>
              <a:rPr lang="en-US" noProof="0" dirty="0"/>
              <a:t>Sub-title</a:t>
            </a:r>
          </a:p>
        </p:txBody>
      </p:sp>
      <p:sp>
        <p:nvSpPr>
          <p:cNvPr id="2" name="Espace réservé de la date 1"/>
          <p:cNvSpPr>
            <a:spLocks noGrp="1"/>
          </p:cNvSpPr>
          <p:nvPr>
            <p:ph type="dt" sz="half" idx="26"/>
          </p:nvPr>
        </p:nvSpPr>
        <p:spPr bwMode="gray"/>
        <p:txBody>
          <a:bodyPr/>
          <a:lstStyle/>
          <a:p>
            <a:pPr algn="l"/>
            <a:r>
              <a:rPr lang="fr-FR">
                <a:solidFill>
                  <a:srgbClr val="B1B1B1"/>
                </a:solidFill>
              </a:rPr>
              <a:t>00/00/2015</a:t>
            </a:r>
            <a:endParaRPr lang="fr-FR" dirty="0">
              <a:solidFill>
                <a:srgbClr val="B1B1B1"/>
              </a:solidFill>
            </a:endParaRPr>
          </a:p>
        </p:txBody>
      </p:sp>
      <p:sp>
        <p:nvSpPr>
          <p:cNvPr id="7" name="Espace réservé du pied de page 6"/>
          <p:cNvSpPr>
            <a:spLocks noGrp="1"/>
          </p:cNvSpPr>
          <p:nvPr>
            <p:ph type="ftr" sz="quarter" idx="27"/>
          </p:nvPr>
        </p:nvSpPr>
        <p:spPr bwMode="gray"/>
        <p:txBody>
          <a:bodyPr/>
          <a:lstStyle/>
          <a:p>
            <a:pPr algn="l"/>
            <a:r>
              <a:rPr lang="en-US" dirty="0">
                <a:solidFill>
                  <a:srgbClr val="B1B1B1"/>
                </a:solidFill>
              </a:rPr>
              <a:t>PRESENTATION TITLE ( FOOTER CAN BE PERSONALIZED AS FOLLOW: INSERT / HEADER AND FOOTER")</a:t>
            </a:r>
          </a:p>
        </p:txBody>
      </p:sp>
      <p:sp>
        <p:nvSpPr>
          <p:cNvPr id="8" name="Espace réservé du numéro de diapositive 7"/>
          <p:cNvSpPr>
            <a:spLocks noGrp="1"/>
          </p:cNvSpPr>
          <p:nvPr>
            <p:ph type="sldNum" sz="quarter" idx="28"/>
          </p:nvPr>
        </p:nvSpPr>
        <p:spPr bwMode="gray"/>
        <p:txBody>
          <a:bodyPr/>
          <a:lstStyle/>
          <a:p>
            <a:fld id="{733122C9-A0B9-462F-8757-0847AD287B63}" type="slidenum">
              <a:rPr lang="fr-FR" smtClean="0">
                <a:solidFill>
                  <a:srgbClr val="B1B1B1"/>
                </a:solidFill>
              </a:rPr>
              <a:pPr/>
              <a:t>‹N›</a:t>
            </a:fld>
            <a:endParaRPr lang="fr-FR" dirty="0">
              <a:solidFill>
                <a:srgbClr val="B1B1B1"/>
              </a:solidFill>
            </a:endParaRPr>
          </a:p>
        </p:txBody>
      </p:sp>
    </p:spTree>
    <p:extLst>
      <p:ext uri="{BB962C8B-B14F-4D97-AF65-F5344CB8AC3E}">
        <p14:creationId xmlns:p14="http://schemas.microsoft.com/office/powerpoint/2010/main" val="764822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ntenu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23851" y="1808164"/>
            <a:ext cx="2591966" cy="3133004"/>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6" name="Espace réservé du texte 5"/>
          <p:cNvSpPr>
            <a:spLocks noGrp="1"/>
          </p:cNvSpPr>
          <p:nvPr>
            <p:ph type="body" sz="quarter" idx="10" hasCustomPrompt="1"/>
          </p:nvPr>
        </p:nvSpPr>
        <p:spPr bwMode="gray">
          <a:xfrm>
            <a:off x="377834" y="5049838"/>
            <a:ext cx="2484000" cy="900000"/>
          </a:xfrm>
          <a:prstGeom prst="roundRect">
            <a:avLst>
              <a:gd name="adj" fmla="val 50000"/>
            </a:avLst>
          </a:prstGeom>
          <a:solidFill>
            <a:schemeClr val="accent3"/>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err="1"/>
              <a:t>Text</a:t>
            </a:r>
            <a:endParaRPr lang="fr-FR" dirty="0"/>
          </a:p>
        </p:txBody>
      </p:sp>
      <p:sp>
        <p:nvSpPr>
          <p:cNvPr id="7" name="Espace réservé du contenu 2"/>
          <p:cNvSpPr>
            <a:spLocks noGrp="1"/>
          </p:cNvSpPr>
          <p:nvPr>
            <p:ph idx="11" hasCustomPrompt="1"/>
          </p:nvPr>
        </p:nvSpPr>
        <p:spPr bwMode="gray">
          <a:xfrm>
            <a:off x="3276017" y="1808163"/>
            <a:ext cx="2591966" cy="3133004"/>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8" name="Espace réservé du texte 5"/>
          <p:cNvSpPr>
            <a:spLocks noGrp="1"/>
          </p:cNvSpPr>
          <p:nvPr>
            <p:ph type="body" sz="quarter" idx="12" hasCustomPrompt="1"/>
          </p:nvPr>
        </p:nvSpPr>
        <p:spPr bwMode="gray">
          <a:xfrm>
            <a:off x="3330000" y="5049837"/>
            <a:ext cx="2484000" cy="900000"/>
          </a:xfrm>
          <a:prstGeom prst="roundRect">
            <a:avLst>
              <a:gd name="adj" fmla="val 50000"/>
            </a:avLst>
          </a:prstGeom>
          <a:solidFill>
            <a:schemeClr val="accent4"/>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err="1"/>
              <a:t>Text</a:t>
            </a:r>
            <a:endParaRPr lang="fr-FR" dirty="0"/>
          </a:p>
        </p:txBody>
      </p:sp>
      <p:sp>
        <p:nvSpPr>
          <p:cNvPr id="9" name="Espace réservé du contenu 2"/>
          <p:cNvSpPr>
            <a:spLocks noGrp="1"/>
          </p:cNvSpPr>
          <p:nvPr>
            <p:ph idx="13" hasCustomPrompt="1"/>
          </p:nvPr>
        </p:nvSpPr>
        <p:spPr bwMode="gray">
          <a:xfrm>
            <a:off x="6217110" y="1808163"/>
            <a:ext cx="2591966" cy="3133004"/>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0" name="Espace réservé du texte 5"/>
          <p:cNvSpPr>
            <a:spLocks noGrp="1"/>
          </p:cNvSpPr>
          <p:nvPr>
            <p:ph type="body" sz="quarter" idx="14" hasCustomPrompt="1"/>
          </p:nvPr>
        </p:nvSpPr>
        <p:spPr bwMode="gray">
          <a:xfrm>
            <a:off x="6271093" y="5049837"/>
            <a:ext cx="2484000" cy="900000"/>
          </a:xfrm>
          <a:prstGeom prst="roundRect">
            <a:avLst>
              <a:gd name="adj" fmla="val 50000"/>
            </a:avLst>
          </a:prstGeom>
          <a:solidFill>
            <a:schemeClr val="accent5"/>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err="1"/>
              <a:t>Text</a:t>
            </a:r>
            <a:endParaRPr lang="fr-FR" dirty="0"/>
          </a:p>
        </p:txBody>
      </p:sp>
      <p:sp>
        <p:nvSpPr>
          <p:cNvPr id="11" name="Espace réservé du texte 4"/>
          <p:cNvSpPr>
            <a:spLocks noGrp="1"/>
          </p:cNvSpPr>
          <p:nvPr>
            <p:ph type="body" sz="quarter" idx="15"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rgbClr val="96BE0F"/>
                </a:solidFill>
              </a:defRPr>
            </a:lvl1pPr>
            <a:lvl2pPr marL="0" indent="0">
              <a:lnSpc>
                <a:spcPct val="90000"/>
              </a:lnSpc>
              <a:spcBef>
                <a:spcPts val="0"/>
              </a:spcBef>
              <a:spcAft>
                <a:spcPts val="0"/>
              </a:spcAft>
              <a:buSzPct val="25000"/>
              <a:buFontTx/>
              <a:buBlip>
                <a:blip r:embed="rId2"/>
              </a:buBlip>
              <a:defRPr sz="2000">
                <a:solidFill>
                  <a:srgbClr val="96BE0F"/>
                </a:solidFill>
              </a:defRPr>
            </a:lvl2pPr>
          </a:lstStyle>
          <a:p>
            <a:pPr lvl="0"/>
            <a:r>
              <a:rPr lang="en-US" noProof="0" dirty="0"/>
              <a:t>TITLE</a:t>
            </a:r>
          </a:p>
          <a:p>
            <a:pPr lvl="1"/>
            <a:r>
              <a:rPr lang="en-US" noProof="0" dirty="0"/>
              <a:t>Sub-title</a:t>
            </a:r>
          </a:p>
        </p:txBody>
      </p:sp>
      <p:sp>
        <p:nvSpPr>
          <p:cNvPr id="2" name="Espace réservé de la date 1"/>
          <p:cNvSpPr>
            <a:spLocks noGrp="1"/>
          </p:cNvSpPr>
          <p:nvPr>
            <p:ph type="dt" sz="half" idx="16"/>
          </p:nvPr>
        </p:nvSpPr>
        <p:spPr bwMode="gray"/>
        <p:txBody>
          <a:bodyPr/>
          <a:lstStyle/>
          <a:p>
            <a:pPr algn="l"/>
            <a:r>
              <a:rPr lang="fr-FR">
                <a:solidFill>
                  <a:srgbClr val="B1B1B1"/>
                </a:solidFill>
              </a:rPr>
              <a:t>00/00/2015</a:t>
            </a:r>
            <a:endParaRPr lang="fr-FR" dirty="0">
              <a:solidFill>
                <a:srgbClr val="B1B1B1"/>
              </a:solidFill>
            </a:endParaRPr>
          </a:p>
        </p:txBody>
      </p:sp>
      <p:sp>
        <p:nvSpPr>
          <p:cNvPr id="5" name="Espace réservé du pied de page 4"/>
          <p:cNvSpPr>
            <a:spLocks noGrp="1"/>
          </p:cNvSpPr>
          <p:nvPr>
            <p:ph type="ftr" sz="quarter" idx="17"/>
          </p:nvPr>
        </p:nvSpPr>
        <p:spPr bwMode="gray"/>
        <p:txBody>
          <a:bodyPr/>
          <a:lstStyle/>
          <a:p>
            <a:pPr algn="l"/>
            <a:r>
              <a:rPr lang="en-US" dirty="0">
                <a:solidFill>
                  <a:srgbClr val="B1B1B1"/>
                </a:solidFill>
              </a:rPr>
              <a:t>PRESENTATION TITLE ( FOOTER CAN BE PERSONALIZED AS FOLLOW: INSERT / HEADER AND FOOTER")</a:t>
            </a:r>
          </a:p>
        </p:txBody>
      </p:sp>
      <p:sp>
        <p:nvSpPr>
          <p:cNvPr id="12" name="Espace réservé du numéro de diapositive 11"/>
          <p:cNvSpPr>
            <a:spLocks noGrp="1"/>
          </p:cNvSpPr>
          <p:nvPr>
            <p:ph type="sldNum" sz="quarter" idx="18"/>
          </p:nvPr>
        </p:nvSpPr>
        <p:spPr bwMode="gray"/>
        <p:txBody>
          <a:bodyPr/>
          <a:lstStyle/>
          <a:p>
            <a:fld id="{733122C9-A0B9-462F-8757-0847AD287B63}" type="slidenum">
              <a:rPr lang="fr-FR" smtClean="0">
                <a:solidFill>
                  <a:srgbClr val="B1B1B1"/>
                </a:solidFill>
              </a:rPr>
              <a:pPr/>
              <a:t>‹N›</a:t>
            </a:fld>
            <a:endParaRPr lang="fr-FR" dirty="0">
              <a:solidFill>
                <a:srgbClr val="B1B1B1"/>
              </a:solidFill>
            </a:endParaRPr>
          </a:p>
        </p:txBody>
      </p:sp>
    </p:spTree>
    <p:extLst>
      <p:ext uri="{BB962C8B-B14F-4D97-AF65-F5344CB8AC3E}">
        <p14:creationId xmlns:p14="http://schemas.microsoft.com/office/powerpoint/2010/main" val="3080886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uverture_image">
    <p:spTree>
      <p:nvGrpSpPr>
        <p:cNvPr id="1" name=""/>
        <p:cNvGrpSpPr/>
        <p:nvPr/>
      </p:nvGrpSpPr>
      <p:grpSpPr>
        <a:xfrm>
          <a:off x="0" y="0"/>
          <a:ext cx="0" cy="0"/>
          <a:chOff x="0" y="0"/>
          <a:chExt cx="0" cy="0"/>
        </a:xfrm>
      </p:grpSpPr>
      <p:sp>
        <p:nvSpPr>
          <p:cNvPr id="62" name="Espace réservé pour une image  61"/>
          <p:cNvSpPr>
            <a:spLocks noGrp="1"/>
          </p:cNvSpPr>
          <p:nvPr>
            <p:ph type="pic" sz="quarter" idx="23" hasCustomPrompt="1"/>
          </p:nvPr>
        </p:nvSpPr>
        <p:spPr bwMode="gray">
          <a:xfrm>
            <a:off x="0" y="0"/>
            <a:ext cx="9144000" cy="6858000"/>
          </a:xfrm>
          <a:solidFill>
            <a:schemeClr val="bg2"/>
          </a:solidFill>
        </p:spPr>
        <p:txBody>
          <a:bodyPr lIns="720000" tIns="1080000" rIns="72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fr-FR" noProof="0" dirty="0"/>
              <a:t>Sélectionner l’icône pour insérer une image, puis disposer l’image en arrière plan (Sélectionner l’image avec le bouton droit de la souris / Mettre à l’arrière plan)</a:t>
            </a:r>
          </a:p>
        </p:txBody>
      </p:sp>
      <p:sp>
        <p:nvSpPr>
          <p:cNvPr id="55" name="Espace réservé du texte 54"/>
          <p:cNvSpPr>
            <a:spLocks noGrp="1"/>
          </p:cNvSpPr>
          <p:nvPr>
            <p:ph type="body" sz="quarter" idx="18" hasCustomPrompt="1"/>
          </p:nvPr>
        </p:nvSpPr>
        <p:spPr bwMode="gray">
          <a:xfrm>
            <a:off x="661987" y="900000"/>
            <a:ext cx="7820025" cy="2340260"/>
          </a:xfrm>
          <a:noFill/>
        </p:spPr>
        <p:txBody>
          <a:bodyPr lIns="0" tIns="0" rIns="0" bIns="0"/>
          <a:lstStyle>
            <a:lvl1pPr marL="0" indent="0" algn="l">
              <a:lnSpc>
                <a:spcPct val="100000"/>
              </a:lnSpc>
              <a:spcBef>
                <a:spcPts val="0"/>
              </a:spcBef>
              <a:spcAft>
                <a:spcPts val="0"/>
              </a:spcAft>
              <a:buNone/>
              <a:defRPr sz="3200" b="1">
                <a:solidFill>
                  <a:schemeClr val="bg1"/>
                </a:solidFill>
              </a:defRPr>
            </a:lvl1pPr>
            <a:lvl2pPr marL="0" indent="0" algn="l">
              <a:lnSpc>
                <a:spcPct val="100000"/>
              </a:lnSpc>
              <a:spcBef>
                <a:spcPts val="600"/>
              </a:spcBef>
              <a:spcAft>
                <a:spcPts val="0"/>
              </a:spcAft>
              <a:buNone/>
              <a:defRPr sz="2100">
                <a:solidFill>
                  <a:schemeClr val="bg1"/>
                </a:solidFill>
              </a:defRPr>
            </a:lvl2pPr>
          </a:lstStyle>
          <a:p>
            <a:pPr lvl="0"/>
            <a:r>
              <a:rPr lang="fr-FR" dirty="0"/>
              <a:t>Titre</a:t>
            </a:r>
          </a:p>
          <a:p>
            <a:pPr lvl="1"/>
            <a:r>
              <a:rPr lang="fr-FR" dirty="0"/>
              <a:t>Date</a:t>
            </a:r>
          </a:p>
        </p:txBody>
      </p:sp>
      <p:sp>
        <p:nvSpPr>
          <p:cNvPr id="58" name="Espace réservé du texte 56"/>
          <p:cNvSpPr>
            <a:spLocks noGrp="1"/>
          </p:cNvSpPr>
          <p:nvPr>
            <p:ph type="body" sz="quarter" idx="20" hasCustomPrompt="1"/>
          </p:nvPr>
        </p:nvSpPr>
        <p:spPr bwMode="gray">
          <a:xfrm>
            <a:off x="0" y="432000"/>
            <a:ext cx="1440000" cy="360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59" name="Espace réservé du texte 56"/>
          <p:cNvSpPr>
            <a:spLocks noGrp="1"/>
          </p:cNvSpPr>
          <p:nvPr>
            <p:ph type="body" sz="quarter" idx="21" hasCustomPrompt="1"/>
          </p:nvPr>
        </p:nvSpPr>
        <p:spPr bwMode="gray">
          <a:xfrm>
            <a:off x="0" y="3312000"/>
            <a:ext cx="1440000" cy="360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60" name="Espace réservé du texte 56"/>
          <p:cNvSpPr>
            <a:spLocks noGrp="1"/>
          </p:cNvSpPr>
          <p:nvPr>
            <p:ph type="body" sz="quarter" idx="22" hasCustomPrompt="1"/>
          </p:nvPr>
        </p:nvSpPr>
        <p:spPr bwMode="gray">
          <a:xfrm>
            <a:off x="146" y="5940000"/>
            <a:ext cx="9143708"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57" name="Espace réservé du texte 56"/>
          <p:cNvSpPr>
            <a:spLocks noGrp="1"/>
          </p:cNvSpPr>
          <p:nvPr>
            <p:ph type="body" sz="quarter" idx="19" hasCustomPrompt="1"/>
          </p:nvPr>
        </p:nvSpPr>
        <p:spPr bwMode="gray">
          <a:xfrm>
            <a:off x="0" y="4500000"/>
            <a:ext cx="3240000" cy="1296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 name="Espace réservé de la date 1"/>
          <p:cNvSpPr>
            <a:spLocks noGrp="1"/>
          </p:cNvSpPr>
          <p:nvPr>
            <p:ph type="dt" sz="half" idx="24"/>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3" name="Espace réservé du pied de page 2"/>
          <p:cNvSpPr>
            <a:spLocks noGrp="1"/>
          </p:cNvSpPr>
          <p:nvPr>
            <p:ph type="ftr" sz="quarter" idx="25"/>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4" name="Espace réservé du numéro de diapositive 3"/>
          <p:cNvSpPr>
            <a:spLocks noGrp="1"/>
          </p:cNvSpPr>
          <p:nvPr>
            <p:ph type="sldNum" sz="quarter" idx="26"/>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pPr/>
              <a:t>‹N›</a:t>
            </a:fld>
            <a:endParaRPr lang="fr-FR" dirty="0"/>
          </a:p>
        </p:txBody>
      </p:sp>
      <p:sp>
        <p:nvSpPr>
          <p:cNvPr id="11" name="Espace réservé du texte 56"/>
          <p:cNvSpPr>
            <a:spLocks noGrp="1"/>
          </p:cNvSpPr>
          <p:nvPr>
            <p:ph type="body" sz="quarter" idx="27" hasCustomPrompt="1"/>
          </p:nvPr>
        </p:nvSpPr>
        <p:spPr bwMode="gray">
          <a:xfrm>
            <a:off x="661988" y="6537470"/>
            <a:ext cx="158400" cy="158750"/>
          </a:xfrm>
          <a:noFill/>
          <a:ln w="12700" cap="sq">
            <a:solidFill>
              <a:schemeClr val="bg1"/>
            </a:solidFill>
            <a:miter lim="800000"/>
          </a:ln>
        </p:spPr>
        <p:txBody>
          <a:bodyPr/>
          <a:lstStyle>
            <a:lvl1pPr marL="0" indent="0">
              <a:buNone/>
              <a:defRPr sz="100">
                <a:solidFill>
                  <a:schemeClr val="accent3">
                    <a:alpha val="0"/>
                  </a:schemeClr>
                </a:solidFill>
              </a:defRPr>
            </a:lvl1pPr>
          </a:lstStyle>
          <a:p>
            <a:pPr lvl="0"/>
            <a:r>
              <a:rPr lang="fr-FR" dirty="0"/>
              <a:t> </a:t>
            </a:r>
          </a:p>
        </p:txBody>
      </p:sp>
      <p:sp>
        <p:nvSpPr>
          <p:cNvPr id="6" name="Espace réservé du texte 5"/>
          <p:cNvSpPr>
            <a:spLocks noGrp="1"/>
          </p:cNvSpPr>
          <p:nvPr>
            <p:ph type="body" sz="quarter" idx="28" hasCustomPrompt="1"/>
          </p:nvPr>
        </p:nvSpPr>
        <p:spPr>
          <a:xfrm>
            <a:off x="935596" y="6515156"/>
            <a:ext cx="446771" cy="218128"/>
          </a:xfrm>
        </p:spPr>
        <p:txBody>
          <a:bodyPr wrap="none" lIns="72000" tIns="36000" rIns="72000" bIns="36000" anchor="ctr" anchorCtr="0">
            <a:spAutoFit/>
          </a:bodyPr>
          <a:lstStyle>
            <a:lvl1pPr marL="0" indent="0">
              <a:buNone/>
              <a:defRPr sz="900" b="1">
                <a:solidFill>
                  <a:schemeClr val="bg1"/>
                </a:solidFill>
              </a:defRPr>
            </a:lvl1pPr>
          </a:lstStyle>
          <a:p>
            <a:pPr lvl="0"/>
            <a:r>
              <a:rPr lang="fr-FR" dirty="0"/>
              <a:t>Texte</a:t>
            </a:r>
          </a:p>
        </p:txBody>
      </p:sp>
      <p:sp>
        <p:nvSpPr>
          <p:cNvPr id="14" name="Espace réservé du texte 56"/>
          <p:cNvSpPr>
            <a:spLocks noGrp="1"/>
          </p:cNvSpPr>
          <p:nvPr>
            <p:ph type="body" sz="quarter" idx="29" hasCustomPrompt="1"/>
          </p:nvPr>
        </p:nvSpPr>
        <p:spPr bwMode="gray">
          <a:xfrm>
            <a:off x="3209912" y="6536818"/>
            <a:ext cx="158400" cy="158750"/>
          </a:xfrm>
          <a:noFill/>
          <a:ln w="12700" cap="sq">
            <a:solidFill>
              <a:schemeClr val="bg1"/>
            </a:solidFill>
            <a:miter lim="800000"/>
          </a:ln>
        </p:spPr>
        <p:txBody>
          <a:bodyPr/>
          <a:lstStyle>
            <a:lvl1pPr marL="0" indent="0">
              <a:buNone/>
              <a:defRPr sz="100">
                <a:solidFill>
                  <a:schemeClr val="accent3">
                    <a:alpha val="0"/>
                  </a:schemeClr>
                </a:solidFill>
              </a:defRPr>
            </a:lvl1pPr>
          </a:lstStyle>
          <a:p>
            <a:pPr lvl="0"/>
            <a:r>
              <a:rPr lang="fr-FR" dirty="0"/>
              <a:t> </a:t>
            </a:r>
          </a:p>
        </p:txBody>
      </p:sp>
      <p:sp>
        <p:nvSpPr>
          <p:cNvPr id="15" name="Espace réservé du texte 5"/>
          <p:cNvSpPr>
            <a:spLocks noGrp="1"/>
          </p:cNvSpPr>
          <p:nvPr>
            <p:ph type="body" sz="quarter" idx="30" hasCustomPrompt="1"/>
          </p:nvPr>
        </p:nvSpPr>
        <p:spPr>
          <a:xfrm>
            <a:off x="3482991" y="6514504"/>
            <a:ext cx="446771" cy="218128"/>
          </a:xfrm>
        </p:spPr>
        <p:txBody>
          <a:bodyPr wrap="none" lIns="72000" tIns="36000" rIns="72000" bIns="36000" anchor="ctr" anchorCtr="0">
            <a:spAutoFit/>
          </a:bodyPr>
          <a:lstStyle>
            <a:lvl1pPr marL="0" indent="0">
              <a:buNone/>
              <a:defRPr sz="900" b="1">
                <a:solidFill>
                  <a:schemeClr val="bg1"/>
                </a:solidFill>
              </a:defRPr>
            </a:lvl1pPr>
          </a:lstStyle>
          <a:p>
            <a:pPr lvl="0"/>
            <a:r>
              <a:rPr lang="fr-FR" dirty="0"/>
              <a:t>Texte</a:t>
            </a:r>
          </a:p>
        </p:txBody>
      </p:sp>
      <p:sp>
        <p:nvSpPr>
          <p:cNvPr id="16" name="Espace réservé du texte 56"/>
          <p:cNvSpPr>
            <a:spLocks noGrp="1"/>
          </p:cNvSpPr>
          <p:nvPr>
            <p:ph type="body" sz="quarter" idx="31" hasCustomPrompt="1"/>
          </p:nvPr>
        </p:nvSpPr>
        <p:spPr bwMode="gray">
          <a:xfrm>
            <a:off x="5593419" y="6535738"/>
            <a:ext cx="158400" cy="158750"/>
          </a:xfrm>
          <a:noFill/>
          <a:ln w="12700" cap="sq">
            <a:solidFill>
              <a:schemeClr val="bg1"/>
            </a:solidFill>
            <a:miter lim="800000"/>
          </a:ln>
        </p:spPr>
        <p:txBody>
          <a:bodyPr/>
          <a:lstStyle>
            <a:lvl1pPr marL="0" indent="0">
              <a:buNone/>
              <a:defRPr sz="100">
                <a:solidFill>
                  <a:schemeClr val="accent3">
                    <a:alpha val="0"/>
                  </a:schemeClr>
                </a:solidFill>
              </a:defRPr>
            </a:lvl1pPr>
          </a:lstStyle>
          <a:p>
            <a:pPr lvl="0"/>
            <a:r>
              <a:rPr lang="fr-FR" dirty="0"/>
              <a:t> </a:t>
            </a:r>
          </a:p>
        </p:txBody>
      </p:sp>
      <p:sp>
        <p:nvSpPr>
          <p:cNvPr id="17" name="Espace réservé du texte 5"/>
          <p:cNvSpPr>
            <a:spLocks noGrp="1"/>
          </p:cNvSpPr>
          <p:nvPr>
            <p:ph type="body" sz="quarter" idx="32" hasCustomPrompt="1"/>
          </p:nvPr>
        </p:nvSpPr>
        <p:spPr>
          <a:xfrm>
            <a:off x="5863674" y="6513424"/>
            <a:ext cx="446771" cy="218128"/>
          </a:xfrm>
        </p:spPr>
        <p:txBody>
          <a:bodyPr wrap="none" lIns="72000" tIns="36000" rIns="72000" bIns="36000" anchor="ctr" anchorCtr="0">
            <a:spAutoFit/>
          </a:bodyPr>
          <a:lstStyle>
            <a:lvl1pPr marL="0" indent="0">
              <a:buNone/>
              <a:defRPr sz="900" b="1">
                <a:solidFill>
                  <a:schemeClr val="bg1"/>
                </a:solidFill>
              </a:defRPr>
            </a:lvl1pPr>
          </a:lstStyle>
          <a:p>
            <a:pPr lvl="0"/>
            <a:r>
              <a:rPr lang="fr-FR" dirty="0"/>
              <a:t>Texte</a:t>
            </a:r>
          </a:p>
        </p:txBody>
      </p:sp>
      <p:sp>
        <p:nvSpPr>
          <p:cNvPr id="18" name="Espace réservé du texte 56"/>
          <p:cNvSpPr>
            <a:spLocks noGrp="1"/>
          </p:cNvSpPr>
          <p:nvPr>
            <p:ph type="body" sz="quarter" idx="33" hasCustomPrompt="1"/>
          </p:nvPr>
        </p:nvSpPr>
        <p:spPr bwMode="gray">
          <a:xfrm>
            <a:off x="7752740" y="6535738"/>
            <a:ext cx="158400" cy="158750"/>
          </a:xfrm>
          <a:noFill/>
          <a:ln w="12700" cap="sq">
            <a:solidFill>
              <a:schemeClr val="bg1"/>
            </a:solidFill>
            <a:miter lim="800000"/>
          </a:ln>
        </p:spPr>
        <p:txBody>
          <a:bodyPr/>
          <a:lstStyle>
            <a:lvl1pPr marL="0" indent="0">
              <a:buNone/>
              <a:defRPr sz="100">
                <a:solidFill>
                  <a:schemeClr val="accent3">
                    <a:alpha val="0"/>
                  </a:schemeClr>
                </a:solidFill>
              </a:defRPr>
            </a:lvl1pPr>
          </a:lstStyle>
          <a:p>
            <a:pPr lvl="0"/>
            <a:r>
              <a:rPr lang="fr-FR" dirty="0"/>
              <a:t> </a:t>
            </a:r>
          </a:p>
        </p:txBody>
      </p:sp>
      <p:sp>
        <p:nvSpPr>
          <p:cNvPr id="19" name="Espace réservé du texte 5"/>
          <p:cNvSpPr>
            <a:spLocks noGrp="1"/>
          </p:cNvSpPr>
          <p:nvPr>
            <p:ph type="body" sz="quarter" idx="34" hasCustomPrompt="1"/>
          </p:nvPr>
        </p:nvSpPr>
        <p:spPr>
          <a:xfrm>
            <a:off x="8026348" y="6513424"/>
            <a:ext cx="446771" cy="218128"/>
          </a:xfrm>
        </p:spPr>
        <p:txBody>
          <a:bodyPr wrap="none" lIns="72000" tIns="36000" rIns="72000" bIns="36000" anchor="ctr" anchorCtr="0">
            <a:spAutoFit/>
          </a:bodyPr>
          <a:lstStyle>
            <a:lvl1pPr marL="0" indent="0">
              <a:buNone/>
              <a:defRPr sz="900" b="1">
                <a:solidFill>
                  <a:schemeClr val="bg1"/>
                </a:solidFill>
              </a:defRPr>
            </a:lvl1pPr>
          </a:lstStyle>
          <a:p>
            <a:pPr lvl="0"/>
            <a:r>
              <a:rPr lang="fr-FR" dirty="0"/>
              <a:t>Texte</a:t>
            </a:r>
          </a:p>
        </p:txBody>
      </p:sp>
    </p:spTree>
    <p:extLst>
      <p:ext uri="{BB962C8B-B14F-4D97-AF65-F5344CB8AC3E}">
        <p14:creationId xmlns:p14="http://schemas.microsoft.com/office/powerpoint/2010/main" val="4223219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55" name="Espace réservé du texte 54"/>
          <p:cNvSpPr>
            <a:spLocks noGrp="1"/>
          </p:cNvSpPr>
          <p:nvPr>
            <p:ph type="body" sz="quarter" idx="18" hasCustomPrompt="1"/>
          </p:nvPr>
        </p:nvSpPr>
        <p:spPr bwMode="gray">
          <a:xfrm>
            <a:off x="661988" y="900000"/>
            <a:ext cx="7820025" cy="2340000"/>
          </a:xfrm>
          <a:noFill/>
        </p:spPr>
        <p:txBody>
          <a:bodyPr lIns="0" tIns="0" rIns="0" bIns="0"/>
          <a:lstStyle>
            <a:lvl1pPr marL="0" indent="0" algn="l">
              <a:lnSpc>
                <a:spcPct val="100000"/>
              </a:lnSpc>
              <a:spcBef>
                <a:spcPts val="0"/>
              </a:spcBef>
              <a:spcAft>
                <a:spcPts val="0"/>
              </a:spcAft>
              <a:buNone/>
              <a:defRPr sz="3200" b="1">
                <a:solidFill>
                  <a:schemeClr val="accent1"/>
                </a:solidFill>
              </a:defRPr>
            </a:lvl1pPr>
            <a:lvl2pPr marL="0" indent="0" algn="l">
              <a:lnSpc>
                <a:spcPct val="100000"/>
              </a:lnSpc>
              <a:spcBef>
                <a:spcPts val="600"/>
              </a:spcBef>
              <a:spcAft>
                <a:spcPts val="0"/>
              </a:spcAft>
              <a:buNone/>
              <a:defRPr sz="2100">
                <a:solidFill>
                  <a:schemeClr val="bg2"/>
                </a:solidFill>
              </a:defRPr>
            </a:lvl2pPr>
          </a:lstStyle>
          <a:p>
            <a:pPr lvl="0"/>
            <a:r>
              <a:rPr lang="fr-FR" dirty="0"/>
              <a:t>Titre</a:t>
            </a:r>
          </a:p>
          <a:p>
            <a:pPr lvl="1"/>
            <a:r>
              <a:rPr lang="fr-FR" dirty="0"/>
              <a:t>Date</a:t>
            </a:r>
          </a:p>
        </p:txBody>
      </p:sp>
      <p:sp>
        <p:nvSpPr>
          <p:cNvPr id="2" name="Espace réservé de la date 1"/>
          <p:cNvSpPr>
            <a:spLocks noGrp="1"/>
          </p:cNvSpPr>
          <p:nvPr>
            <p:ph type="dt" sz="half" idx="24"/>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3" name="Espace réservé du pied de page 2"/>
          <p:cNvSpPr>
            <a:spLocks noGrp="1"/>
          </p:cNvSpPr>
          <p:nvPr>
            <p:ph type="ftr" sz="quarter" idx="25"/>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4" name="Espace réservé du numéro de diapositive 3"/>
          <p:cNvSpPr>
            <a:spLocks noGrp="1"/>
          </p:cNvSpPr>
          <p:nvPr>
            <p:ph type="sldNum" sz="quarter" idx="26"/>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pPr/>
              <a:t>‹N›</a:t>
            </a:fld>
            <a:endParaRPr lang="fr-FR"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40000"/>
            <a:ext cx="9144000" cy="359664"/>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00000"/>
            <a:ext cx="3240000" cy="1295391"/>
          </a:xfrm>
          <a:prstGeom prst="rect">
            <a:avLst/>
          </a:prstGeom>
        </p:spPr>
      </p:pic>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32000"/>
            <a:ext cx="1440000" cy="360000"/>
          </a:xfrm>
          <a:prstGeom prst="rect">
            <a:avLst/>
          </a:prstGeom>
        </p:spPr>
      </p:pic>
      <p:pic>
        <p:nvPicPr>
          <p:cNvPr id="18" name="Imag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312000"/>
            <a:ext cx="1440000" cy="360000"/>
          </a:xfrm>
          <a:prstGeom prst="rect">
            <a:avLst/>
          </a:prstGeom>
        </p:spPr>
      </p:pic>
      <p:sp>
        <p:nvSpPr>
          <p:cNvPr id="10" name="Espace réservé du texte 56"/>
          <p:cNvSpPr>
            <a:spLocks noGrp="1"/>
          </p:cNvSpPr>
          <p:nvPr>
            <p:ph type="body" sz="quarter" idx="27" hasCustomPrompt="1"/>
          </p:nvPr>
        </p:nvSpPr>
        <p:spPr bwMode="gray">
          <a:xfrm>
            <a:off x="661988" y="6537470"/>
            <a:ext cx="158400" cy="158750"/>
          </a:xfrm>
          <a:noFill/>
          <a:ln w="12700" cap="sq">
            <a:solidFill>
              <a:schemeClr val="bg2"/>
            </a:solidFill>
            <a:miter lim="800000"/>
          </a:ln>
        </p:spPr>
        <p:txBody>
          <a:bodyPr/>
          <a:lstStyle>
            <a:lvl1pPr marL="0" indent="0">
              <a:buNone/>
              <a:defRPr sz="100">
                <a:solidFill>
                  <a:schemeClr val="accent3">
                    <a:alpha val="0"/>
                  </a:schemeClr>
                </a:solidFill>
              </a:defRPr>
            </a:lvl1pPr>
          </a:lstStyle>
          <a:p>
            <a:pPr lvl="0"/>
            <a:r>
              <a:rPr lang="fr-FR" dirty="0"/>
              <a:t> </a:t>
            </a:r>
          </a:p>
        </p:txBody>
      </p:sp>
      <p:sp>
        <p:nvSpPr>
          <p:cNvPr id="12" name="Espace réservé du texte 5"/>
          <p:cNvSpPr>
            <a:spLocks noGrp="1"/>
          </p:cNvSpPr>
          <p:nvPr>
            <p:ph type="body" sz="quarter" idx="28" hasCustomPrompt="1"/>
          </p:nvPr>
        </p:nvSpPr>
        <p:spPr>
          <a:xfrm>
            <a:off x="935596" y="6515156"/>
            <a:ext cx="446771" cy="218128"/>
          </a:xfrm>
        </p:spPr>
        <p:txBody>
          <a:bodyPr wrap="none" lIns="72000" tIns="36000" rIns="72000" bIns="36000" anchor="ctr" anchorCtr="0">
            <a:spAutoFit/>
          </a:bodyPr>
          <a:lstStyle>
            <a:lvl1pPr marL="0" indent="0">
              <a:buNone/>
              <a:defRPr sz="900" b="1">
                <a:solidFill>
                  <a:schemeClr val="bg2"/>
                </a:solidFill>
              </a:defRPr>
            </a:lvl1pPr>
          </a:lstStyle>
          <a:p>
            <a:pPr lvl="0"/>
            <a:r>
              <a:rPr lang="fr-FR" dirty="0"/>
              <a:t>Texte</a:t>
            </a:r>
          </a:p>
        </p:txBody>
      </p:sp>
      <p:sp>
        <p:nvSpPr>
          <p:cNvPr id="13" name="Espace réservé du texte 56"/>
          <p:cNvSpPr>
            <a:spLocks noGrp="1"/>
          </p:cNvSpPr>
          <p:nvPr>
            <p:ph type="body" sz="quarter" idx="29" hasCustomPrompt="1"/>
          </p:nvPr>
        </p:nvSpPr>
        <p:spPr bwMode="gray">
          <a:xfrm>
            <a:off x="3209912" y="6536818"/>
            <a:ext cx="158400" cy="158750"/>
          </a:xfrm>
          <a:noFill/>
          <a:ln w="12700" cap="sq">
            <a:solidFill>
              <a:schemeClr val="bg2"/>
            </a:solidFill>
            <a:miter lim="800000"/>
          </a:ln>
        </p:spPr>
        <p:txBody>
          <a:bodyPr/>
          <a:lstStyle>
            <a:lvl1pPr marL="0" indent="0">
              <a:buNone/>
              <a:defRPr sz="100">
                <a:solidFill>
                  <a:schemeClr val="accent3">
                    <a:alpha val="0"/>
                  </a:schemeClr>
                </a:solidFill>
              </a:defRPr>
            </a:lvl1pPr>
          </a:lstStyle>
          <a:p>
            <a:pPr lvl="0"/>
            <a:r>
              <a:rPr lang="fr-FR" dirty="0"/>
              <a:t> </a:t>
            </a:r>
          </a:p>
        </p:txBody>
      </p:sp>
      <p:sp>
        <p:nvSpPr>
          <p:cNvPr id="14" name="Espace réservé du texte 5"/>
          <p:cNvSpPr>
            <a:spLocks noGrp="1"/>
          </p:cNvSpPr>
          <p:nvPr>
            <p:ph type="body" sz="quarter" idx="30" hasCustomPrompt="1"/>
          </p:nvPr>
        </p:nvSpPr>
        <p:spPr>
          <a:xfrm>
            <a:off x="3482991" y="6514504"/>
            <a:ext cx="446771" cy="218128"/>
          </a:xfrm>
        </p:spPr>
        <p:txBody>
          <a:bodyPr wrap="none" lIns="72000" tIns="36000" rIns="72000" bIns="36000" anchor="ctr" anchorCtr="0">
            <a:spAutoFit/>
          </a:bodyPr>
          <a:lstStyle>
            <a:lvl1pPr marL="0" indent="0">
              <a:buNone/>
              <a:defRPr sz="900" b="1">
                <a:solidFill>
                  <a:schemeClr val="bg2"/>
                </a:solidFill>
              </a:defRPr>
            </a:lvl1pPr>
          </a:lstStyle>
          <a:p>
            <a:pPr lvl="0"/>
            <a:r>
              <a:rPr lang="fr-FR" dirty="0"/>
              <a:t>Texte</a:t>
            </a:r>
          </a:p>
        </p:txBody>
      </p:sp>
      <p:sp>
        <p:nvSpPr>
          <p:cNvPr id="15" name="Espace réservé du texte 56"/>
          <p:cNvSpPr>
            <a:spLocks noGrp="1"/>
          </p:cNvSpPr>
          <p:nvPr>
            <p:ph type="body" sz="quarter" idx="31" hasCustomPrompt="1"/>
          </p:nvPr>
        </p:nvSpPr>
        <p:spPr bwMode="gray">
          <a:xfrm>
            <a:off x="5593419" y="6535738"/>
            <a:ext cx="158400" cy="158750"/>
          </a:xfrm>
          <a:noFill/>
          <a:ln w="12700" cap="sq">
            <a:solidFill>
              <a:schemeClr val="bg2"/>
            </a:solidFill>
            <a:miter lim="800000"/>
          </a:ln>
        </p:spPr>
        <p:txBody>
          <a:bodyPr/>
          <a:lstStyle>
            <a:lvl1pPr marL="0" indent="0">
              <a:buNone/>
              <a:defRPr sz="100">
                <a:solidFill>
                  <a:schemeClr val="accent3">
                    <a:alpha val="0"/>
                  </a:schemeClr>
                </a:solidFill>
              </a:defRPr>
            </a:lvl1pPr>
          </a:lstStyle>
          <a:p>
            <a:pPr lvl="0"/>
            <a:r>
              <a:rPr lang="fr-FR" dirty="0"/>
              <a:t> </a:t>
            </a:r>
          </a:p>
        </p:txBody>
      </p:sp>
      <p:sp>
        <p:nvSpPr>
          <p:cNvPr id="16" name="Espace réservé du texte 5"/>
          <p:cNvSpPr>
            <a:spLocks noGrp="1"/>
          </p:cNvSpPr>
          <p:nvPr>
            <p:ph type="body" sz="quarter" idx="32" hasCustomPrompt="1"/>
          </p:nvPr>
        </p:nvSpPr>
        <p:spPr>
          <a:xfrm>
            <a:off x="5863674" y="6513424"/>
            <a:ext cx="446771" cy="218128"/>
          </a:xfrm>
        </p:spPr>
        <p:txBody>
          <a:bodyPr wrap="none" lIns="72000" tIns="36000" rIns="72000" bIns="36000" anchor="ctr" anchorCtr="0">
            <a:spAutoFit/>
          </a:bodyPr>
          <a:lstStyle>
            <a:lvl1pPr marL="0" indent="0">
              <a:buNone/>
              <a:defRPr sz="900" b="1">
                <a:solidFill>
                  <a:schemeClr val="bg2"/>
                </a:solidFill>
              </a:defRPr>
            </a:lvl1pPr>
          </a:lstStyle>
          <a:p>
            <a:pPr lvl="0"/>
            <a:r>
              <a:rPr lang="fr-FR" dirty="0"/>
              <a:t>Texte</a:t>
            </a:r>
          </a:p>
        </p:txBody>
      </p:sp>
      <p:sp>
        <p:nvSpPr>
          <p:cNvPr id="17" name="Espace réservé du texte 56"/>
          <p:cNvSpPr>
            <a:spLocks noGrp="1"/>
          </p:cNvSpPr>
          <p:nvPr>
            <p:ph type="body" sz="quarter" idx="33" hasCustomPrompt="1"/>
          </p:nvPr>
        </p:nvSpPr>
        <p:spPr bwMode="gray">
          <a:xfrm>
            <a:off x="7752740" y="6535738"/>
            <a:ext cx="158400" cy="158750"/>
          </a:xfrm>
          <a:noFill/>
          <a:ln w="12700" cap="sq">
            <a:solidFill>
              <a:schemeClr val="bg2"/>
            </a:solidFill>
            <a:miter lim="800000"/>
          </a:ln>
        </p:spPr>
        <p:txBody>
          <a:bodyPr/>
          <a:lstStyle>
            <a:lvl1pPr marL="0" indent="0">
              <a:buNone/>
              <a:defRPr sz="100">
                <a:solidFill>
                  <a:schemeClr val="accent3">
                    <a:alpha val="0"/>
                  </a:schemeClr>
                </a:solidFill>
              </a:defRPr>
            </a:lvl1pPr>
          </a:lstStyle>
          <a:p>
            <a:pPr lvl="0"/>
            <a:r>
              <a:rPr lang="fr-FR" dirty="0"/>
              <a:t> </a:t>
            </a:r>
          </a:p>
        </p:txBody>
      </p:sp>
      <p:sp>
        <p:nvSpPr>
          <p:cNvPr id="19" name="Espace réservé du texte 5"/>
          <p:cNvSpPr>
            <a:spLocks noGrp="1"/>
          </p:cNvSpPr>
          <p:nvPr>
            <p:ph type="body" sz="quarter" idx="34" hasCustomPrompt="1"/>
          </p:nvPr>
        </p:nvSpPr>
        <p:spPr>
          <a:xfrm>
            <a:off x="8026348" y="6513424"/>
            <a:ext cx="446771" cy="218128"/>
          </a:xfrm>
        </p:spPr>
        <p:txBody>
          <a:bodyPr wrap="none" lIns="72000" tIns="36000" rIns="72000" bIns="36000" anchor="ctr" anchorCtr="0">
            <a:spAutoFit/>
          </a:bodyPr>
          <a:lstStyle>
            <a:lvl1pPr marL="0" indent="0">
              <a:buNone/>
              <a:defRPr sz="900" b="1">
                <a:solidFill>
                  <a:schemeClr val="bg2"/>
                </a:solidFill>
              </a:defRPr>
            </a:lvl1pPr>
          </a:lstStyle>
          <a:p>
            <a:pPr lvl="0"/>
            <a:r>
              <a:rPr lang="fr-FR" dirty="0"/>
              <a:t>Texte</a:t>
            </a:r>
          </a:p>
        </p:txBody>
      </p:sp>
    </p:spTree>
    <p:extLst>
      <p:ext uri="{BB962C8B-B14F-4D97-AF65-F5344CB8AC3E}">
        <p14:creationId xmlns:p14="http://schemas.microsoft.com/office/powerpoint/2010/main" val="2725577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itre A">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661988" y="2844000"/>
            <a:ext cx="5214287" cy="1188000"/>
          </a:xfrm>
          <a:noFill/>
        </p:spPr>
        <p:txBody>
          <a:bodyPr lIns="0" tIns="0" rIns="0" bIns="0"/>
          <a:lstStyle>
            <a:lvl1pPr marL="0" indent="0" algn="l">
              <a:lnSpc>
                <a:spcPct val="100000"/>
              </a:lnSpc>
              <a:spcBef>
                <a:spcPts val="0"/>
              </a:spcBef>
              <a:spcAft>
                <a:spcPts val="0"/>
              </a:spcAft>
              <a:buNone/>
              <a:defRPr sz="3200" b="1">
                <a:solidFill>
                  <a:schemeClr val="accent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5878800" y="0"/>
            <a:ext cx="3265200" cy="6858000"/>
          </a:xfrm>
          <a:solidFill>
            <a:schemeClr val="bg2"/>
          </a:solidFill>
        </p:spPr>
        <p:txBody>
          <a:bodyPr lIns="36000" tIns="1620000" rIns="36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fr-FR" noProof="0" dirty="0"/>
              <a:t>Sélectionner l’icône pour insérer une image, puis disposer l’image en arrière plan (Sélectionner l’image avec le bouton droit de la souris / Mettre à l’arrière plan)</a:t>
            </a:r>
          </a:p>
        </p:txBody>
      </p:sp>
      <p:sp>
        <p:nvSpPr>
          <p:cNvPr id="11" name="Espace réservé de la date 1"/>
          <p:cNvSpPr>
            <a:spLocks noGrp="1"/>
          </p:cNvSpPr>
          <p:nvPr>
            <p:ph type="dt" sz="half" idx="26"/>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12" name="Espace réservé du pied de page 2"/>
          <p:cNvSpPr>
            <a:spLocks noGrp="1"/>
          </p:cNvSpPr>
          <p:nvPr>
            <p:ph type="ftr" sz="quarter" idx="27"/>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pPr/>
              <a:t>‹N›</a:t>
            </a:fld>
            <a:endParaRPr lang="fr-FR" dirty="0"/>
          </a:p>
        </p:txBody>
      </p:sp>
      <p:sp>
        <p:nvSpPr>
          <p:cNvPr id="19" name="Espace réservé du texte 56"/>
          <p:cNvSpPr>
            <a:spLocks noGrp="1"/>
          </p:cNvSpPr>
          <p:nvPr>
            <p:ph type="body" sz="quarter" idx="30" hasCustomPrompt="1"/>
          </p:nvPr>
        </p:nvSpPr>
        <p:spPr bwMode="gray">
          <a:xfrm>
            <a:off x="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0" y="3816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1958826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itre B">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661988" y="2844000"/>
            <a:ext cx="5214287" cy="1188000"/>
          </a:xfrm>
          <a:noFill/>
        </p:spPr>
        <p:txBody>
          <a:bodyPr lIns="0" tIns="0" rIns="0" bIns="0"/>
          <a:lstStyle>
            <a:lvl1pPr marL="0" indent="0" algn="l">
              <a:lnSpc>
                <a:spcPct val="100000"/>
              </a:lnSpc>
              <a:spcBef>
                <a:spcPts val="0"/>
              </a:spcBef>
              <a:spcAft>
                <a:spcPts val="0"/>
              </a:spcAft>
              <a:buNone/>
              <a:defRPr sz="3200" b="1">
                <a:solidFill>
                  <a:schemeClr val="accent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5878800" y="0"/>
            <a:ext cx="3265200" cy="6858000"/>
          </a:xfrm>
          <a:solidFill>
            <a:schemeClr val="bg2"/>
          </a:solidFill>
        </p:spPr>
        <p:txBody>
          <a:bodyPr lIns="36000" tIns="1620000" rIns="36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fr-FR" noProof="0" dirty="0"/>
              <a:t>Sélectionner l’icône pour insérer une image, puis disposer l’image en arrière plan (Sélectionner l’image avec le bouton droit de la souris / Mettre à l’arrière plan)</a:t>
            </a:r>
          </a:p>
        </p:txBody>
      </p:sp>
      <p:sp>
        <p:nvSpPr>
          <p:cNvPr id="11" name="Espace réservé de la date 1"/>
          <p:cNvSpPr>
            <a:spLocks noGrp="1"/>
          </p:cNvSpPr>
          <p:nvPr>
            <p:ph type="dt" sz="half" idx="26"/>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12" name="Espace réservé du pied de page 2"/>
          <p:cNvSpPr>
            <a:spLocks noGrp="1"/>
          </p:cNvSpPr>
          <p:nvPr>
            <p:ph type="ftr" sz="quarter" idx="27"/>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pPr/>
              <a:t>‹N›</a:t>
            </a:fld>
            <a:endParaRPr lang="fr-FR" dirty="0"/>
          </a:p>
        </p:txBody>
      </p:sp>
      <p:sp>
        <p:nvSpPr>
          <p:cNvPr id="19" name="Espace réservé du texte 56"/>
          <p:cNvSpPr>
            <a:spLocks noGrp="1"/>
          </p:cNvSpPr>
          <p:nvPr>
            <p:ph type="body" sz="quarter" idx="30" hasCustomPrompt="1"/>
          </p:nvPr>
        </p:nvSpPr>
        <p:spPr bwMode="gray">
          <a:xfrm>
            <a:off x="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0" y="3816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3572520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itre C">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661988" y="2844000"/>
            <a:ext cx="5214287" cy="1188000"/>
          </a:xfrm>
          <a:noFill/>
        </p:spPr>
        <p:txBody>
          <a:bodyPr lIns="0" tIns="0" rIns="0" bIns="0"/>
          <a:lstStyle>
            <a:lvl1pPr marL="0" indent="0" algn="l">
              <a:lnSpc>
                <a:spcPct val="100000"/>
              </a:lnSpc>
              <a:spcBef>
                <a:spcPts val="0"/>
              </a:spcBef>
              <a:spcAft>
                <a:spcPts val="0"/>
              </a:spcAft>
              <a:buNone/>
              <a:defRPr sz="3200" b="1">
                <a:solidFill>
                  <a:schemeClr val="accent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5878800" y="0"/>
            <a:ext cx="3265200" cy="6858000"/>
          </a:xfrm>
          <a:solidFill>
            <a:schemeClr val="bg2"/>
          </a:solidFill>
        </p:spPr>
        <p:txBody>
          <a:bodyPr lIns="36000" tIns="1620000" rIns="36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fr-FR" noProof="0" dirty="0"/>
              <a:t>Sélectionner l’icône pour insérer une image, puis disposer l’image en arrière plan (Sélectionner l’image avec le bouton droit de la souris / Mettre à l’arrière plan)</a:t>
            </a:r>
          </a:p>
        </p:txBody>
      </p:sp>
      <p:sp>
        <p:nvSpPr>
          <p:cNvPr id="11" name="Espace réservé de la date 1"/>
          <p:cNvSpPr>
            <a:spLocks noGrp="1"/>
          </p:cNvSpPr>
          <p:nvPr>
            <p:ph type="dt" sz="half" idx="26"/>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12" name="Espace réservé du pied de page 2"/>
          <p:cNvSpPr>
            <a:spLocks noGrp="1"/>
          </p:cNvSpPr>
          <p:nvPr>
            <p:ph type="ftr" sz="quarter" idx="27"/>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pPr/>
              <a:t>‹N›</a:t>
            </a:fld>
            <a:endParaRPr lang="fr-FR" dirty="0"/>
          </a:p>
        </p:txBody>
      </p:sp>
      <p:sp>
        <p:nvSpPr>
          <p:cNvPr id="19" name="Espace réservé du texte 56"/>
          <p:cNvSpPr>
            <a:spLocks noGrp="1"/>
          </p:cNvSpPr>
          <p:nvPr>
            <p:ph type="body" sz="quarter" idx="30" hasCustomPrompt="1"/>
          </p:nvPr>
        </p:nvSpPr>
        <p:spPr bwMode="gray">
          <a:xfrm>
            <a:off x="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0" y="3816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214392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itre B">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3267724" y="0"/>
            <a:ext cx="5876275" cy="6858000"/>
          </a:xfrm>
          <a:solidFill>
            <a:schemeClr val="accent1">
              <a:alpha val="60000"/>
            </a:schemeClr>
          </a:solidFill>
        </p:spPr>
        <p:txBody>
          <a:bodyPr lIns="72000" tIns="2844000" rIns="651600" bIns="2700000"/>
          <a:lstStyle>
            <a:lvl1pPr marL="0" indent="0" algn="r">
              <a:lnSpc>
                <a:spcPct val="100000"/>
              </a:lnSpc>
              <a:spcBef>
                <a:spcPts val="0"/>
              </a:spcBef>
              <a:spcAft>
                <a:spcPts val="0"/>
              </a:spcAft>
              <a:buNone/>
              <a:defRPr sz="3200" b="1">
                <a:solidFill>
                  <a:schemeClr val="bg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0" y="0"/>
            <a:ext cx="9144000" cy="6858000"/>
          </a:xfrm>
          <a:solidFill>
            <a:schemeClr val="bg2"/>
          </a:solidFill>
        </p:spPr>
        <p:txBody>
          <a:bodyPr lIns="1800000" tIns="1080000" rIns="180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a:t>Select the icon to insert a picture then place the visual into background position (Right click with the mouse / Send to back)</a:t>
            </a:r>
          </a:p>
        </p:txBody>
      </p:sp>
      <p:sp>
        <p:nvSpPr>
          <p:cNvPr id="11" name="Espace réservé de la date 1"/>
          <p:cNvSpPr>
            <a:spLocks noGrp="1"/>
          </p:cNvSpPr>
          <p:nvPr>
            <p:ph type="dt" sz="half" idx="26"/>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12" name="Espace réservé du pied de page 2"/>
          <p:cNvSpPr>
            <a:spLocks noGrp="1"/>
          </p:cNvSpPr>
          <p:nvPr>
            <p:ph type="ftr" sz="quarter" idx="27"/>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
        <p:nvSpPr>
          <p:cNvPr id="19" name="Espace réservé du texte 56"/>
          <p:cNvSpPr>
            <a:spLocks noGrp="1"/>
          </p:cNvSpPr>
          <p:nvPr>
            <p:ph type="body" sz="quarter" idx="30" hasCustomPrompt="1"/>
          </p:nvPr>
        </p:nvSpPr>
        <p:spPr bwMode="gray">
          <a:xfrm>
            <a:off x="590400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770400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554040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7693200" y="3852000"/>
            <a:ext cx="1440000"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22446"/>
          </a:xfrm>
          <a:blipFill dpi="0" rotWithShape="1">
            <a:blip r:embed="rId6"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222548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22" name="Imag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20000" cy="469831"/>
          </a:xfrm>
          <a:prstGeom prst="rect">
            <a:avLst/>
          </a:prstGeom>
        </p:spPr>
      </p:pic>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8000"/>
            <a:ext cx="720000" cy="469831"/>
          </a:xfrm>
          <a:prstGeom prst="rect">
            <a:avLst/>
          </a:prstGeom>
        </p:spPr>
      </p:pic>
      <p:sp>
        <p:nvSpPr>
          <p:cNvPr id="2" name="Titre 1"/>
          <p:cNvSpPr>
            <a:spLocks noGrp="1"/>
          </p:cNvSpPr>
          <p:nvPr>
            <p:ph type="title" hasCustomPrompt="1"/>
          </p:nvPr>
        </p:nvSpPr>
        <p:spPr bwMode="gray">
          <a:xfrm>
            <a:off x="323850" y="333375"/>
            <a:ext cx="8496299" cy="647353"/>
          </a:xfrm>
        </p:spPr>
        <p:txBody>
          <a:bodyPr/>
          <a:lstStyle>
            <a:lvl1pPr marL="0" indent="0">
              <a:buSzPct val="25000"/>
              <a:buFontTx/>
              <a:buNone/>
              <a:defRPr>
                <a:solidFill>
                  <a:schemeClr val="accent1"/>
                </a:solidFill>
              </a:defRPr>
            </a:lvl1pPr>
          </a:lstStyle>
          <a:p>
            <a:r>
              <a:rPr lang="fr-FR" noProof="0" dirty="0"/>
              <a:t>TITRE</a:t>
            </a:r>
          </a:p>
        </p:txBody>
      </p:sp>
      <p:sp>
        <p:nvSpPr>
          <p:cNvPr id="6" name="Espace réservé du texte 5"/>
          <p:cNvSpPr>
            <a:spLocks noGrp="1"/>
          </p:cNvSpPr>
          <p:nvPr>
            <p:ph type="body" sz="quarter" idx="10" hasCustomPrompt="1"/>
          </p:nvPr>
        </p:nvSpPr>
        <p:spPr bwMode="gray">
          <a:xfrm>
            <a:off x="1587" y="1476000"/>
            <a:ext cx="2988000" cy="1080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936000" anchor="ctr" anchorCtr="0"/>
          <a:lstStyle>
            <a:lvl1pPr marL="0" indent="0">
              <a:lnSpc>
                <a:spcPct val="100000"/>
              </a:lnSpc>
              <a:spcBef>
                <a:spcPts val="0"/>
              </a:spcBef>
              <a:spcAft>
                <a:spcPts val="0"/>
              </a:spcAft>
              <a:buFontTx/>
              <a:buNone/>
              <a:defRPr sz="2500">
                <a:solidFill>
                  <a:schemeClr val="bg1"/>
                </a:solidFill>
              </a:defRPr>
            </a:lvl1pPr>
          </a:lstStyle>
          <a:p>
            <a:pPr lvl="0"/>
            <a:r>
              <a:rPr lang="fr-FR" dirty="0"/>
              <a:t>Chapitre 0</a:t>
            </a:r>
          </a:p>
        </p:txBody>
      </p:sp>
      <p:sp>
        <p:nvSpPr>
          <p:cNvPr id="8" name="Espace réservé du texte 7"/>
          <p:cNvSpPr>
            <a:spLocks noGrp="1"/>
          </p:cNvSpPr>
          <p:nvPr>
            <p:ph type="body" sz="quarter" idx="11" hasCustomPrompt="1"/>
          </p:nvPr>
        </p:nvSpPr>
        <p:spPr bwMode="gray">
          <a:xfrm>
            <a:off x="3272975" y="1444147"/>
            <a:ext cx="5544000" cy="1152000"/>
          </a:xfrm>
        </p:spPr>
        <p:txBody>
          <a:bodyPr anchor="ctr" anchorCtr="0"/>
          <a:lstStyle>
            <a:lvl1pPr marL="0" indent="0">
              <a:lnSpc>
                <a:spcPct val="110000"/>
              </a:lnSpc>
              <a:spcBef>
                <a:spcPts val="0"/>
              </a:spcBef>
              <a:spcAft>
                <a:spcPts val="0"/>
              </a:spcAft>
              <a:buNone/>
              <a:defRPr sz="1700"/>
            </a:lvl1pPr>
            <a:lvl2pPr marL="0" indent="-108000">
              <a:lnSpc>
                <a:spcPct val="110000"/>
              </a:lnSpc>
              <a:spcBef>
                <a:spcPts val="0"/>
              </a:spcBef>
              <a:spcAft>
                <a:spcPts val="0"/>
              </a:spcAft>
              <a:buFont typeface="Arial" panose="020B0604020202020204" pitchFamily="34" charset="0"/>
              <a:buChar char="-"/>
              <a:defRPr sz="1400"/>
            </a:lvl2pPr>
          </a:lstStyle>
          <a:p>
            <a:pPr lvl="0"/>
            <a:r>
              <a:rPr lang="fr-FR" dirty="0"/>
              <a:t>Texte niveau 1</a:t>
            </a:r>
          </a:p>
          <a:p>
            <a:pPr lvl="1"/>
            <a:r>
              <a:rPr lang="fr-FR" dirty="0"/>
              <a:t>Texte niveau 2</a:t>
            </a:r>
          </a:p>
        </p:txBody>
      </p:sp>
      <p:sp>
        <p:nvSpPr>
          <p:cNvPr id="9" name="Espace réservé du texte 5"/>
          <p:cNvSpPr>
            <a:spLocks noGrp="1"/>
          </p:cNvSpPr>
          <p:nvPr>
            <p:ph type="body" sz="quarter" idx="12" hasCustomPrompt="1"/>
          </p:nvPr>
        </p:nvSpPr>
        <p:spPr bwMode="gray">
          <a:xfrm>
            <a:off x="0" y="2728800"/>
            <a:ext cx="2988000" cy="10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lIns="936000" anchor="ctr" anchorCtr="0"/>
          <a:lstStyle>
            <a:lvl1pPr marL="0" indent="0">
              <a:lnSpc>
                <a:spcPct val="100000"/>
              </a:lnSpc>
              <a:spcBef>
                <a:spcPts val="0"/>
              </a:spcBef>
              <a:spcAft>
                <a:spcPts val="0"/>
              </a:spcAft>
              <a:buFontTx/>
              <a:buNone/>
              <a:defRPr sz="2500">
                <a:solidFill>
                  <a:schemeClr val="bg1"/>
                </a:solidFill>
              </a:defRPr>
            </a:lvl1pPr>
          </a:lstStyle>
          <a:p>
            <a:pPr lvl="0"/>
            <a:r>
              <a:rPr lang="fr-FR" dirty="0"/>
              <a:t>Chapitre 0</a:t>
            </a:r>
          </a:p>
        </p:txBody>
      </p:sp>
      <p:sp>
        <p:nvSpPr>
          <p:cNvPr id="10" name="Espace réservé du texte 7"/>
          <p:cNvSpPr>
            <a:spLocks noGrp="1"/>
          </p:cNvSpPr>
          <p:nvPr>
            <p:ph type="body" sz="quarter" idx="13" hasCustomPrompt="1"/>
          </p:nvPr>
        </p:nvSpPr>
        <p:spPr bwMode="gray">
          <a:xfrm>
            <a:off x="3271388" y="2693492"/>
            <a:ext cx="5544000" cy="1152000"/>
          </a:xfrm>
        </p:spPr>
        <p:txBody>
          <a:bodyPr anchor="ctr" anchorCtr="0"/>
          <a:lstStyle>
            <a:lvl1pPr marL="0" indent="0">
              <a:lnSpc>
                <a:spcPct val="110000"/>
              </a:lnSpc>
              <a:spcBef>
                <a:spcPts val="0"/>
              </a:spcBef>
              <a:spcAft>
                <a:spcPts val="0"/>
              </a:spcAft>
              <a:buNone/>
              <a:defRPr sz="1700"/>
            </a:lvl1pPr>
            <a:lvl2pPr marL="0" indent="-108000">
              <a:lnSpc>
                <a:spcPct val="110000"/>
              </a:lnSpc>
              <a:spcBef>
                <a:spcPts val="0"/>
              </a:spcBef>
              <a:spcAft>
                <a:spcPts val="0"/>
              </a:spcAft>
              <a:buFont typeface="Arial" panose="020B0604020202020204" pitchFamily="34" charset="0"/>
              <a:buChar char="-"/>
              <a:defRPr sz="1400"/>
            </a:lvl2pPr>
          </a:lstStyle>
          <a:p>
            <a:pPr lvl="0"/>
            <a:r>
              <a:rPr lang="fr-FR" dirty="0"/>
              <a:t>Texte niveau 1</a:t>
            </a:r>
          </a:p>
          <a:p>
            <a:pPr lvl="1"/>
            <a:r>
              <a:rPr lang="fr-FR" dirty="0"/>
              <a:t>Texte niveau 2</a:t>
            </a:r>
          </a:p>
        </p:txBody>
      </p:sp>
      <p:sp>
        <p:nvSpPr>
          <p:cNvPr id="11" name="Espace réservé du texte 5"/>
          <p:cNvSpPr>
            <a:spLocks noGrp="1"/>
          </p:cNvSpPr>
          <p:nvPr>
            <p:ph type="body" sz="quarter" idx="14" hasCustomPrompt="1"/>
          </p:nvPr>
        </p:nvSpPr>
        <p:spPr bwMode="gray">
          <a:xfrm>
            <a:off x="1587" y="3978000"/>
            <a:ext cx="2988000" cy="1080000"/>
          </a:xfrm>
          <a:blipFill dpi="0" rotWithShape="1">
            <a:blip r:embed="rId5" cstate="print">
              <a:extLst>
                <a:ext uri="{28A0092B-C50C-407E-A947-70E740481C1C}">
                  <a14:useLocalDpi xmlns:a14="http://schemas.microsoft.com/office/drawing/2010/main" val="0"/>
                </a:ext>
              </a:extLst>
            </a:blip>
            <a:srcRect/>
            <a:stretch>
              <a:fillRect/>
            </a:stretch>
          </a:blipFill>
        </p:spPr>
        <p:txBody>
          <a:bodyPr lIns="936000" anchor="ctr" anchorCtr="0"/>
          <a:lstStyle>
            <a:lvl1pPr marL="0" indent="0">
              <a:lnSpc>
                <a:spcPct val="100000"/>
              </a:lnSpc>
              <a:spcBef>
                <a:spcPts val="0"/>
              </a:spcBef>
              <a:spcAft>
                <a:spcPts val="0"/>
              </a:spcAft>
              <a:buFontTx/>
              <a:buNone/>
              <a:defRPr sz="2500">
                <a:solidFill>
                  <a:schemeClr val="bg1"/>
                </a:solidFill>
              </a:defRPr>
            </a:lvl1pPr>
          </a:lstStyle>
          <a:p>
            <a:pPr lvl="0"/>
            <a:r>
              <a:rPr lang="fr-FR" dirty="0"/>
              <a:t>Chapitre 0</a:t>
            </a:r>
          </a:p>
        </p:txBody>
      </p:sp>
      <p:sp>
        <p:nvSpPr>
          <p:cNvPr id="12" name="Espace réservé du texte 7"/>
          <p:cNvSpPr>
            <a:spLocks noGrp="1"/>
          </p:cNvSpPr>
          <p:nvPr>
            <p:ph type="body" sz="quarter" idx="15" hasCustomPrompt="1"/>
          </p:nvPr>
        </p:nvSpPr>
        <p:spPr bwMode="gray">
          <a:xfrm>
            <a:off x="3272975" y="3942837"/>
            <a:ext cx="5544000" cy="1152000"/>
          </a:xfrm>
        </p:spPr>
        <p:txBody>
          <a:bodyPr anchor="ctr" anchorCtr="0"/>
          <a:lstStyle>
            <a:lvl1pPr marL="0" indent="0">
              <a:lnSpc>
                <a:spcPct val="110000"/>
              </a:lnSpc>
              <a:spcBef>
                <a:spcPts val="0"/>
              </a:spcBef>
              <a:spcAft>
                <a:spcPts val="0"/>
              </a:spcAft>
              <a:buNone/>
              <a:defRPr sz="1700"/>
            </a:lvl1pPr>
            <a:lvl2pPr marL="0" indent="-108000">
              <a:lnSpc>
                <a:spcPct val="110000"/>
              </a:lnSpc>
              <a:spcBef>
                <a:spcPts val="0"/>
              </a:spcBef>
              <a:spcAft>
                <a:spcPts val="0"/>
              </a:spcAft>
              <a:buFont typeface="Arial" panose="020B0604020202020204" pitchFamily="34" charset="0"/>
              <a:buChar char="-"/>
              <a:defRPr sz="1400"/>
            </a:lvl2pPr>
          </a:lstStyle>
          <a:p>
            <a:pPr lvl="0"/>
            <a:r>
              <a:rPr lang="fr-FR" dirty="0"/>
              <a:t>Texte niveau 1</a:t>
            </a:r>
          </a:p>
          <a:p>
            <a:pPr lvl="1"/>
            <a:r>
              <a:rPr lang="fr-FR" dirty="0"/>
              <a:t>Texte niveau 2</a:t>
            </a:r>
          </a:p>
        </p:txBody>
      </p:sp>
      <p:sp>
        <p:nvSpPr>
          <p:cNvPr id="13" name="Espace réservé du texte 5"/>
          <p:cNvSpPr>
            <a:spLocks noGrp="1"/>
          </p:cNvSpPr>
          <p:nvPr>
            <p:ph type="body" sz="quarter" idx="16" hasCustomPrompt="1"/>
          </p:nvPr>
        </p:nvSpPr>
        <p:spPr bwMode="gray">
          <a:xfrm>
            <a:off x="0" y="5230800"/>
            <a:ext cx="2988000" cy="1080000"/>
          </a:xfrm>
          <a:blipFill dpi="0" rotWithShape="1">
            <a:blip r:embed="rId6" cstate="print">
              <a:extLst>
                <a:ext uri="{28A0092B-C50C-407E-A947-70E740481C1C}">
                  <a14:useLocalDpi xmlns:a14="http://schemas.microsoft.com/office/drawing/2010/main" val="0"/>
                </a:ext>
              </a:extLst>
            </a:blip>
            <a:srcRect/>
            <a:stretch>
              <a:fillRect/>
            </a:stretch>
          </a:blipFill>
        </p:spPr>
        <p:txBody>
          <a:bodyPr lIns="936000" anchor="ctr" anchorCtr="0"/>
          <a:lstStyle>
            <a:lvl1pPr marL="0" indent="0">
              <a:lnSpc>
                <a:spcPct val="100000"/>
              </a:lnSpc>
              <a:spcBef>
                <a:spcPts val="0"/>
              </a:spcBef>
              <a:spcAft>
                <a:spcPts val="0"/>
              </a:spcAft>
              <a:buFontTx/>
              <a:buNone/>
              <a:defRPr sz="2500">
                <a:solidFill>
                  <a:schemeClr val="bg1"/>
                </a:solidFill>
              </a:defRPr>
            </a:lvl1pPr>
          </a:lstStyle>
          <a:p>
            <a:pPr lvl="0"/>
            <a:r>
              <a:rPr lang="fr-FR" dirty="0"/>
              <a:t>Chapitre 0</a:t>
            </a:r>
          </a:p>
        </p:txBody>
      </p:sp>
      <p:sp>
        <p:nvSpPr>
          <p:cNvPr id="14" name="Espace réservé du texte 7"/>
          <p:cNvSpPr>
            <a:spLocks noGrp="1"/>
          </p:cNvSpPr>
          <p:nvPr>
            <p:ph type="body" sz="quarter" idx="17" hasCustomPrompt="1"/>
          </p:nvPr>
        </p:nvSpPr>
        <p:spPr bwMode="gray">
          <a:xfrm>
            <a:off x="3273669" y="5192181"/>
            <a:ext cx="5544000" cy="1152000"/>
          </a:xfrm>
        </p:spPr>
        <p:txBody>
          <a:bodyPr anchor="ctr" anchorCtr="0"/>
          <a:lstStyle>
            <a:lvl1pPr marL="0" indent="0">
              <a:lnSpc>
                <a:spcPct val="110000"/>
              </a:lnSpc>
              <a:spcBef>
                <a:spcPts val="0"/>
              </a:spcBef>
              <a:spcAft>
                <a:spcPts val="0"/>
              </a:spcAft>
              <a:buNone/>
              <a:defRPr sz="1700"/>
            </a:lvl1pPr>
            <a:lvl2pPr marL="0" indent="-108000">
              <a:lnSpc>
                <a:spcPct val="110000"/>
              </a:lnSpc>
              <a:spcBef>
                <a:spcPts val="0"/>
              </a:spcBef>
              <a:spcAft>
                <a:spcPts val="0"/>
              </a:spcAft>
              <a:buFont typeface="Arial" panose="020B0604020202020204" pitchFamily="34" charset="0"/>
              <a:buChar char="-"/>
              <a:defRPr sz="1400"/>
            </a:lvl2pPr>
          </a:lstStyle>
          <a:p>
            <a:pPr lvl="0"/>
            <a:r>
              <a:rPr lang="fr-FR" dirty="0"/>
              <a:t>Texte niveau 1</a:t>
            </a:r>
          </a:p>
          <a:p>
            <a:pPr lvl="1"/>
            <a:r>
              <a:rPr lang="fr-FR" dirty="0"/>
              <a:t>Texte niveau 2</a:t>
            </a:r>
          </a:p>
        </p:txBody>
      </p:sp>
      <p:sp>
        <p:nvSpPr>
          <p:cNvPr id="15" name="Espace réservé de la date 1"/>
          <p:cNvSpPr>
            <a:spLocks noGrp="1"/>
          </p:cNvSpPr>
          <p:nvPr>
            <p:ph type="dt" sz="half" idx="24"/>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18" name="Espace réservé du pied de page 2"/>
          <p:cNvSpPr>
            <a:spLocks noGrp="1"/>
          </p:cNvSpPr>
          <p:nvPr>
            <p:ph type="ftr" sz="quarter" idx="25"/>
          </p:nvPr>
        </p:nvSpPr>
        <p:spPr bwMode="gray">
          <a:xfrm>
            <a:off x="0" y="6694488"/>
            <a:ext cx="327025" cy="163512"/>
          </a:xfrm>
          <a:prstGeom prst="rect">
            <a:avLst/>
          </a:prstGeom>
        </p:spPr>
        <p:txBody>
          <a:bodyPr/>
          <a:lstStyle>
            <a:lvl1pPr>
              <a:defRPr sz="100">
                <a:solidFill>
                  <a:schemeClr val="bg2">
                    <a:alpha val="0"/>
                  </a:schemeClr>
                </a:solidFill>
              </a:defRPr>
            </a:lvl1pPr>
          </a:lstStyle>
          <a:p>
            <a:pPr algn="l"/>
            <a:endParaRPr lang="fr-FR" dirty="0"/>
          </a:p>
        </p:txBody>
      </p:sp>
      <p:sp>
        <p:nvSpPr>
          <p:cNvPr id="19" name="Espace réservé du numéro de diapositive 3"/>
          <p:cNvSpPr>
            <a:spLocks noGrp="1"/>
          </p:cNvSpPr>
          <p:nvPr>
            <p:ph type="sldNum" sz="quarter" idx="26"/>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810620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et contenu B">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1pPr marL="0" indent="0">
              <a:buFontTx/>
              <a:buNone/>
              <a:defRPr sz="2000"/>
            </a:lvl1pPr>
            <a:lvl2pPr marL="216000" indent="-216000">
              <a:buClr>
                <a:schemeClr val="accent1"/>
              </a:buClr>
              <a:buSzPct val="70000"/>
              <a:buFont typeface="Wingdings" panose="05000000000000000000" pitchFamily="2" charset="2"/>
              <a:buChar char=""/>
              <a:defRPr sz="1800"/>
            </a:lvl2pPr>
            <a:lvl3pPr>
              <a:defRPr sz="1600"/>
            </a:lvl3pPr>
            <a:lvl4pPr>
              <a:defRPr sz="1400" baseline="0"/>
            </a:lvl4pPr>
            <a:lvl5pPr>
              <a:defRPr sz="1200"/>
            </a:lvl5pPr>
          </a:lstStyle>
          <a:p>
            <a:pPr lvl="0"/>
            <a:r>
              <a:rPr lang="fr-FR" noProof="0" dirty="0"/>
              <a:t>Texte de niveau 1</a:t>
            </a:r>
          </a:p>
          <a:p>
            <a:pPr lvl="1"/>
            <a:r>
              <a:rPr lang="fr-FR" noProof="0" dirty="0"/>
              <a:t>Texte de niveau 2</a:t>
            </a:r>
          </a:p>
        </p:txBody>
      </p:sp>
      <p:sp>
        <p:nvSpPr>
          <p:cNvPr id="5"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fr-FR" dirty="0"/>
              <a:t>TITRE</a:t>
            </a:r>
          </a:p>
          <a:p>
            <a:pPr lvl="1"/>
            <a:r>
              <a:rPr lang="fr-FR" dirty="0"/>
              <a:t>Sous-titre</a:t>
            </a:r>
          </a:p>
        </p:txBody>
      </p:sp>
      <p:sp>
        <p:nvSpPr>
          <p:cNvPr id="2" name="Espace réservé de la date 1"/>
          <p:cNvSpPr>
            <a:spLocks noGrp="1"/>
          </p:cNvSpPr>
          <p:nvPr>
            <p:ph type="dt" sz="half" idx="11"/>
          </p:nvPr>
        </p:nvSpPr>
        <p:spPr bwMode="gray">
          <a:xfrm>
            <a:off x="323850" y="6524625"/>
            <a:ext cx="1079798" cy="333376"/>
          </a:xfrm>
          <a:prstGeom prst="rect">
            <a:avLst/>
          </a:prstGeom>
        </p:spPr>
        <p:txBody>
          <a:bodyPr/>
          <a:lstStyle/>
          <a:p>
            <a:pPr algn="l"/>
            <a:endParaRPr lang="fr-FR" dirty="0"/>
          </a:p>
        </p:txBody>
      </p:sp>
      <p:sp>
        <p:nvSpPr>
          <p:cNvPr id="4" name="Espace réservé du pied de page 3"/>
          <p:cNvSpPr>
            <a:spLocks noGrp="1"/>
          </p:cNvSpPr>
          <p:nvPr>
            <p:ph type="ftr" sz="quarter" idx="12"/>
          </p:nvPr>
        </p:nvSpPr>
        <p:spPr bwMode="gray">
          <a:xfrm>
            <a:off x="1439652" y="6524625"/>
            <a:ext cx="6804236" cy="333376"/>
          </a:xfrm>
          <a:prstGeom prst="rect">
            <a:avLst/>
          </a:prstGeom>
        </p:spPr>
        <p:txBody>
          <a:bodyPr/>
          <a:lstStyle/>
          <a:p>
            <a:pPr algn="l"/>
            <a:endParaRPr lang="fr-FR" dirty="0"/>
          </a:p>
        </p:txBody>
      </p:sp>
      <p:sp>
        <p:nvSpPr>
          <p:cNvPr id="6" name="Espace réservé du numéro de diapositive 5"/>
          <p:cNvSpPr>
            <a:spLocks noGrp="1"/>
          </p:cNvSpPr>
          <p:nvPr>
            <p:ph type="sldNum" sz="quarter" idx="13"/>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512118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et imag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23850" y="1808164"/>
            <a:ext cx="4248149" cy="4233862"/>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pour une image  61"/>
          <p:cNvSpPr>
            <a:spLocks noGrp="1"/>
          </p:cNvSpPr>
          <p:nvPr>
            <p:ph type="pic" sz="quarter" idx="25" hasCustomPrompt="1"/>
          </p:nvPr>
        </p:nvSpPr>
        <p:spPr bwMode="gray">
          <a:xfrm>
            <a:off x="5224464" y="1844674"/>
            <a:ext cx="3592512" cy="4197351"/>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fr-FR" noProof="0" dirty="0"/>
              <a:t>Sélectionner l’icône pour insérer une image</a:t>
            </a:r>
          </a:p>
        </p:txBody>
      </p:sp>
      <p:sp>
        <p:nvSpPr>
          <p:cNvPr id="6"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fr-FR" dirty="0"/>
              <a:t>TITRE</a:t>
            </a:r>
          </a:p>
          <a:p>
            <a:pPr lvl="1"/>
            <a:r>
              <a:rPr lang="fr-FR" dirty="0"/>
              <a:t>Sous-titre</a:t>
            </a:r>
          </a:p>
        </p:txBody>
      </p:sp>
      <p:sp>
        <p:nvSpPr>
          <p:cNvPr id="2" name="Espace réservé de la date 1"/>
          <p:cNvSpPr>
            <a:spLocks noGrp="1"/>
          </p:cNvSpPr>
          <p:nvPr>
            <p:ph type="dt" sz="half" idx="26"/>
          </p:nvPr>
        </p:nvSpPr>
        <p:spPr bwMode="gray">
          <a:xfrm>
            <a:off x="323850" y="6524625"/>
            <a:ext cx="1079798" cy="333376"/>
          </a:xfrm>
          <a:prstGeom prst="rect">
            <a:avLst/>
          </a:prstGeom>
        </p:spPr>
        <p:txBody>
          <a:bodyPr/>
          <a:lstStyle/>
          <a:p>
            <a:pPr algn="l"/>
            <a:endParaRPr lang="fr-FR" dirty="0"/>
          </a:p>
        </p:txBody>
      </p:sp>
      <p:sp>
        <p:nvSpPr>
          <p:cNvPr id="7" name="Espace réservé du pied de page 6"/>
          <p:cNvSpPr>
            <a:spLocks noGrp="1"/>
          </p:cNvSpPr>
          <p:nvPr>
            <p:ph type="ftr" sz="quarter" idx="27"/>
          </p:nvPr>
        </p:nvSpPr>
        <p:spPr bwMode="gray">
          <a:xfrm>
            <a:off x="1439652" y="6524625"/>
            <a:ext cx="6804236" cy="333376"/>
          </a:xfrm>
          <a:prstGeom prst="rect">
            <a:avLst/>
          </a:prstGeom>
        </p:spPr>
        <p:txBody>
          <a:bodyPr/>
          <a:lstStyle/>
          <a:p>
            <a:pPr algn="l"/>
            <a:endParaRPr lang="fr-FR" dirty="0"/>
          </a:p>
        </p:txBody>
      </p:sp>
      <p:sp>
        <p:nvSpPr>
          <p:cNvPr id="8" name="Espace réservé du numéro de diapositive 7"/>
          <p:cNvSpPr>
            <a:spLocks noGrp="1"/>
          </p:cNvSpPr>
          <p:nvPr>
            <p:ph type="sldNum" sz="quarter" idx="28"/>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30385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et graphiqu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23850" y="1808164"/>
            <a:ext cx="4248149" cy="4233862"/>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fr-FR" dirty="0"/>
              <a:t>TITRE</a:t>
            </a:r>
          </a:p>
          <a:p>
            <a:pPr lvl="1"/>
            <a:r>
              <a:rPr lang="fr-FR" dirty="0"/>
              <a:t>Sous-titre</a:t>
            </a:r>
          </a:p>
        </p:txBody>
      </p:sp>
      <p:sp>
        <p:nvSpPr>
          <p:cNvPr id="2" name="Espace réservé de la date 1"/>
          <p:cNvSpPr>
            <a:spLocks noGrp="1"/>
          </p:cNvSpPr>
          <p:nvPr>
            <p:ph type="dt" sz="half" idx="26"/>
          </p:nvPr>
        </p:nvSpPr>
        <p:spPr bwMode="gray">
          <a:xfrm>
            <a:off x="323850" y="6524625"/>
            <a:ext cx="1079798" cy="333376"/>
          </a:xfrm>
          <a:prstGeom prst="rect">
            <a:avLst/>
          </a:prstGeom>
        </p:spPr>
        <p:txBody>
          <a:bodyPr/>
          <a:lstStyle/>
          <a:p>
            <a:pPr algn="l"/>
            <a:endParaRPr lang="fr-FR" dirty="0"/>
          </a:p>
        </p:txBody>
      </p:sp>
      <p:sp>
        <p:nvSpPr>
          <p:cNvPr id="7" name="Espace réservé du pied de page 6"/>
          <p:cNvSpPr>
            <a:spLocks noGrp="1"/>
          </p:cNvSpPr>
          <p:nvPr>
            <p:ph type="ftr" sz="quarter" idx="27"/>
          </p:nvPr>
        </p:nvSpPr>
        <p:spPr bwMode="gray">
          <a:xfrm>
            <a:off x="1439652" y="6524625"/>
            <a:ext cx="6804236" cy="333376"/>
          </a:xfrm>
          <a:prstGeom prst="rect">
            <a:avLst/>
          </a:prstGeom>
        </p:spPr>
        <p:txBody>
          <a:bodyPr/>
          <a:lstStyle/>
          <a:p>
            <a:pPr algn="l"/>
            <a:endParaRPr lang="fr-FR" dirty="0"/>
          </a:p>
        </p:txBody>
      </p:sp>
      <p:sp>
        <p:nvSpPr>
          <p:cNvPr id="8" name="Espace réservé du numéro de diapositive 7"/>
          <p:cNvSpPr>
            <a:spLocks noGrp="1"/>
          </p:cNvSpPr>
          <p:nvPr>
            <p:ph type="sldNum" sz="quarter" idx="28"/>
          </p:nvPr>
        </p:nvSpPr>
        <p:spPr bwMode="gray"/>
        <p:txBody>
          <a:bodyPr/>
          <a:lstStyle/>
          <a:p>
            <a:fld id="{733122C9-A0B9-462F-8757-0847AD287B63}" type="slidenum">
              <a:rPr lang="fr-FR" smtClean="0"/>
              <a:pPr/>
              <a:t>‹N›</a:t>
            </a:fld>
            <a:endParaRPr lang="fr-FR" dirty="0"/>
          </a:p>
        </p:txBody>
      </p:sp>
      <p:sp>
        <p:nvSpPr>
          <p:cNvPr id="9" name="Espace réservé du graphique 8"/>
          <p:cNvSpPr>
            <a:spLocks noGrp="1"/>
          </p:cNvSpPr>
          <p:nvPr>
            <p:ph type="chart" sz="quarter" idx="29"/>
          </p:nvPr>
        </p:nvSpPr>
        <p:spPr>
          <a:xfrm>
            <a:off x="5224463" y="1844675"/>
            <a:ext cx="3592511" cy="4197350"/>
          </a:xfrm>
        </p:spPr>
        <p:txBody>
          <a:bodyPr tIns="720000" anchor="ctr" anchorCtr="0"/>
          <a:lstStyle>
            <a:lvl1pPr marL="0" indent="0" algn="ctr">
              <a:buFontTx/>
              <a:buNone/>
              <a:defRPr/>
            </a:lvl1pPr>
          </a:lstStyle>
          <a:p>
            <a:r>
              <a:rPr lang="it-IT"/>
              <a:t>Fare clic sull'icona per inserire un grafico</a:t>
            </a:r>
            <a:endParaRPr lang="fr-FR" dirty="0"/>
          </a:p>
        </p:txBody>
      </p:sp>
    </p:spTree>
    <p:extLst>
      <p:ext uri="{BB962C8B-B14F-4D97-AF65-F5344CB8AC3E}">
        <p14:creationId xmlns:p14="http://schemas.microsoft.com/office/powerpoint/2010/main" val="2478094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Espace réservé pour une image  61"/>
          <p:cNvSpPr>
            <a:spLocks noGrp="1"/>
          </p:cNvSpPr>
          <p:nvPr>
            <p:ph type="pic" sz="quarter" idx="25" hasCustomPrompt="1"/>
          </p:nvPr>
        </p:nvSpPr>
        <p:spPr bwMode="gray">
          <a:xfrm>
            <a:off x="327025" y="1844674"/>
            <a:ext cx="8489951" cy="4197351"/>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fr-FR" noProof="0" dirty="0"/>
              <a:t>Sélectionner l’icône pour insérer une image</a:t>
            </a:r>
          </a:p>
        </p:txBody>
      </p:sp>
      <p:sp>
        <p:nvSpPr>
          <p:cNvPr id="6"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fr-FR" dirty="0"/>
              <a:t>TITRE</a:t>
            </a:r>
          </a:p>
          <a:p>
            <a:pPr lvl="1"/>
            <a:r>
              <a:rPr lang="fr-FR" dirty="0"/>
              <a:t>Sous-titre</a:t>
            </a:r>
          </a:p>
        </p:txBody>
      </p:sp>
      <p:sp>
        <p:nvSpPr>
          <p:cNvPr id="2" name="Espace réservé de la date 1"/>
          <p:cNvSpPr>
            <a:spLocks noGrp="1"/>
          </p:cNvSpPr>
          <p:nvPr>
            <p:ph type="dt" sz="half" idx="26"/>
          </p:nvPr>
        </p:nvSpPr>
        <p:spPr bwMode="gray">
          <a:xfrm>
            <a:off x="323850" y="6524625"/>
            <a:ext cx="1079798" cy="333376"/>
          </a:xfrm>
          <a:prstGeom prst="rect">
            <a:avLst/>
          </a:prstGeom>
        </p:spPr>
        <p:txBody>
          <a:bodyPr/>
          <a:lstStyle/>
          <a:p>
            <a:pPr algn="l"/>
            <a:endParaRPr lang="fr-FR" dirty="0"/>
          </a:p>
        </p:txBody>
      </p:sp>
      <p:sp>
        <p:nvSpPr>
          <p:cNvPr id="7" name="Espace réservé du pied de page 6"/>
          <p:cNvSpPr>
            <a:spLocks noGrp="1"/>
          </p:cNvSpPr>
          <p:nvPr>
            <p:ph type="ftr" sz="quarter" idx="27"/>
          </p:nvPr>
        </p:nvSpPr>
        <p:spPr bwMode="gray">
          <a:xfrm>
            <a:off x="1439652" y="6524625"/>
            <a:ext cx="6804236" cy="333376"/>
          </a:xfrm>
          <a:prstGeom prst="rect">
            <a:avLst/>
          </a:prstGeom>
        </p:spPr>
        <p:txBody>
          <a:bodyPr/>
          <a:lstStyle/>
          <a:p>
            <a:pPr algn="l"/>
            <a:endParaRPr lang="fr-FR" dirty="0"/>
          </a:p>
        </p:txBody>
      </p:sp>
      <p:sp>
        <p:nvSpPr>
          <p:cNvPr id="8" name="Espace réservé du numéro de diapositive 7"/>
          <p:cNvSpPr>
            <a:spLocks noGrp="1"/>
          </p:cNvSpPr>
          <p:nvPr>
            <p:ph type="sldNum" sz="quarter" idx="28"/>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03109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enu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23851" y="1808164"/>
            <a:ext cx="2591966" cy="3133004"/>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texte 5"/>
          <p:cNvSpPr>
            <a:spLocks noGrp="1"/>
          </p:cNvSpPr>
          <p:nvPr>
            <p:ph type="body" sz="quarter" idx="10" hasCustomPrompt="1"/>
          </p:nvPr>
        </p:nvSpPr>
        <p:spPr bwMode="gray">
          <a:xfrm>
            <a:off x="377834" y="5049838"/>
            <a:ext cx="2484000" cy="900000"/>
          </a:xfrm>
          <a:prstGeom prst="roundRect">
            <a:avLst>
              <a:gd name="adj" fmla="val 50000"/>
            </a:avLst>
          </a:prstGeom>
          <a:solidFill>
            <a:schemeClr val="accent3"/>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a:t>Texte</a:t>
            </a:r>
          </a:p>
        </p:txBody>
      </p:sp>
      <p:sp>
        <p:nvSpPr>
          <p:cNvPr id="7" name="Espace réservé du contenu 2"/>
          <p:cNvSpPr>
            <a:spLocks noGrp="1"/>
          </p:cNvSpPr>
          <p:nvPr>
            <p:ph idx="11" hasCustomPrompt="1"/>
          </p:nvPr>
        </p:nvSpPr>
        <p:spPr bwMode="gray">
          <a:xfrm>
            <a:off x="3276017" y="1808163"/>
            <a:ext cx="2591966" cy="3133004"/>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8" name="Espace réservé du texte 5"/>
          <p:cNvSpPr>
            <a:spLocks noGrp="1"/>
          </p:cNvSpPr>
          <p:nvPr>
            <p:ph type="body" sz="quarter" idx="12" hasCustomPrompt="1"/>
          </p:nvPr>
        </p:nvSpPr>
        <p:spPr bwMode="gray">
          <a:xfrm>
            <a:off x="3330000" y="5049837"/>
            <a:ext cx="2484000" cy="900000"/>
          </a:xfrm>
          <a:prstGeom prst="roundRect">
            <a:avLst>
              <a:gd name="adj" fmla="val 50000"/>
            </a:avLst>
          </a:prstGeom>
          <a:solidFill>
            <a:schemeClr val="accent4"/>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a:t>Texte</a:t>
            </a:r>
          </a:p>
        </p:txBody>
      </p:sp>
      <p:sp>
        <p:nvSpPr>
          <p:cNvPr id="9" name="Espace réservé du contenu 2"/>
          <p:cNvSpPr>
            <a:spLocks noGrp="1"/>
          </p:cNvSpPr>
          <p:nvPr>
            <p:ph idx="13" hasCustomPrompt="1"/>
          </p:nvPr>
        </p:nvSpPr>
        <p:spPr bwMode="gray">
          <a:xfrm>
            <a:off x="6217110" y="1808163"/>
            <a:ext cx="2591966" cy="3133004"/>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0" name="Espace réservé du texte 5"/>
          <p:cNvSpPr>
            <a:spLocks noGrp="1"/>
          </p:cNvSpPr>
          <p:nvPr>
            <p:ph type="body" sz="quarter" idx="14" hasCustomPrompt="1"/>
          </p:nvPr>
        </p:nvSpPr>
        <p:spPr bwMode="gray">
          <a:xfrm>
            <a:off x="6271093" y="5049837"/>
            <a:ext cx="2484000" cy="900000"/>
          </a:xfrm>
          <a:prstGeom prst="roundRect">
            <a:avLst>
              <a:gd name="adj" fmla="val 50000"/>
            </a:avLst>
          </a:prstGeom>
          <a:solidFill>
            <a:schemeClr val="accent5"/>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a:t>Texte</a:t>
            </a:r>
          </a:p>
        </p:txBody>
      </p:sp>
      <p:sp>
        <p:nvSpPr>
          <p:cNvPr id="11" name="Espace réservé du texte 4"/>
          <p:cNvSpPr>
            <a:spLocks noGrp="1"/>
          </p:cNvSpPr>
          <p:nvPr>
            <p:ph type="body" sz="quarter" idx="15"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fr-FR" dirty="0"/>
              <a:t>TITRE</a:t>
            </a:r>
          </a:p>
          <a:p>
            <a:pPr lvl="1"/>
            <a:r>
              <a:rPr lang="fr-FR" dirty="0"/>
              <a:t>Sous-titre</a:t>
            </a:r>
          </a:p>
        </p:txBody>
      </p:sp>
      <p:sp>
        <p:nvSpPr>
          <p:cNvPr id="2" name="Espace réservé de la date 1"/>
          <p:cNvSpPr>
            <a:spLocks noGrp="1"/>
          </p:cNvSpPr>
          <p:nvPr>
            <p:ph type="dt" sz="half" idx="16"/>
          </p:nvPr>
        </p:nvSpPr>
        <p:spPr bwMode="gray">
          <a:xfrm>
            <a:off x="323850" y="6524625"/>
            <a:ext cx="1079798" cy="333376"/>
          </a:xfrm>
          <a:prstGeom prst="rect">
            <a:avLst/>
          </a:prstGeom>
        </p:spPr>
        <p:txBody>
          <a:bodyPr/>
          <a:lstStyle/>
          <a:p>
            <a:pPr algn="l"/>
            <a:endParaRPr lang="fr-FR" dirty="0"/>
          </a:p>
        </p:txBody>
      </p:sp>
      <p:sp>
        <p:nvSpPr>
          <p:cNvPr id="5" name="Espace réservé du pied de page 4"/>
          <p:cNvSpPr>
            <a:spLocks noGrp="1"/>
          </p:cNvSpPr>
          <p:nvPr>
            <p:ph type="ftr" sz="quarter" idx="17"/>
          </p:nvPr>
        </p:nvSpPr>
        <p:spPr bwMode="gray">
          <a:xfrm>
            <a:off x="1439652" y="6524625"/>
            <a:ext cx="6804236" cy="333376"/>
          </a:xfrm>
          <a:prstGeom prst="rect">
            <a:avLst/>
          </a:prstGeom>
        </p:spPr>
        <p:txBody>
          <a:bodyPr/>
          <a:lstStyle/>
          <a:p>
            <a:pPr algn="l"/>
            <a:endParaRPr lang="fr-FR" dirty="0"/>
          </a:p>
        </p:txBody>
      </p:sp>
      <p:sp>
        <p:nvSpPr>
          <p:cNvPr id="12" name="Espace réservé du numéro de diapositive 11"/>
          <p:cNvSpPr>
            <a:spLocks noGrp="1"/>
          </p:cNvSpPr>
          <p:nvPr>
            <p:ph type="sldNum" sz="quarter" idx="18"/>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712541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Vuota">
    <p:spTree>
      <p:nvGrpSpPr>
        <p:cNvPr id="1" name=""/>
        <p:cNvGrpSpPr/>
        <p:nvPr/>
      </p:nvGrpSpPr>
      <p:grpSpPr>
        <a:xfrm>
          <a:off x="0" y="0"/>
          <a:ext cx="0" cy="0"/>
          <a:chOff x="0" y="0"/>
          <a:chExt cx="0" cy="0"/>
        </a:xfrm>
      </p:grpSpPr>
      <p:grpSp>
        <p:nvGrpSpPr>
          <p:cNvPr id="5" name="Groupe 7"/>
          <p:cNvGrpSpPr/>
          <p:nvPr userDrawn="1"/>
        </p:nvGrpSpPr>
        <p:grpSpPr>
          <a:xfrm>
            <a:off x="0" y="0"/>
            <a:ext cx="9144000" cy="6858000"/>
            <a:chOff x="0" y="0"/>
            <a:chExt cx="9144000" cy="6858000"/>
          </a:xfrm>
        </p:grpSpPr>
        <p:sp>
          <p:nvSpPr>
            <p:cNvPr id="6" name="Rectangle 17"/>
            <p:cNvSpPr/>
            <p:nvPr userDrawn="1"/>
          </p:nvSpPr>
          <p:spPr bwMode="gray">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18"/>
            <p:cNvSpPr/>
            <p:nvPr userDrawn="1"/>
          </p:nvSpPr>
          <p:spPr bwMode="gray">
            <a:xfrm>
              <a:off x="0" y="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19"/>
            <p:cNvSpPr/>
            <p:nvPr userDrawn="1"/>
          </p:nvSpPr>
          <p:spPr bwMode="gray">
            <a:xfrm>
              <a:off x="8892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20"/>
            <p:cNvSpPr/>
            <p:nvPr userDrawn="1"/>
          </p:nvSpPr>
          <p:spPr bwMode="gray">
            <a:xfrm>
              <a:off x="0" y="6606000"/>
              <a:ext cx="9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space réservé du pied de page 2"/>
          <p:cNvSpPr>
            <a:spLocks noGrp="1"/>
          </p:cNvSpPr>
          <p:nvPr>
            <p:ph type="ftr" sz="quarter" idx="4294967295"/>
          </p:nvPr>
        </p:nvSpPr>
        <p:spPr>
          <a:xfrm>
            <a:off x="1817688" y="6597650"/>
            <a:ext cx="4967287" cy="215900"/>
          </a:xfrm>
          <a:prstGeom prst="rect">
            <a:avLst/>
          </a:prstGeom>
        </p:spPr>
        <p:txBody>
          <a:bodyPr/>
          <a:lstStyle>
            <a:lvl1pPr algn="ctr">
              <a:defRPr sz="800">
                <a:solidFill>
                  <a:srgbClr val="002060"/>
                </a:solidFill>
              </a:defRPr>
            </a:lvl1pPr>
          </a:lstStyle>
          <a:p>
            <a:pPr>
              <a:defRPr/>
            </a:pPr>
            <a:endParaRPr lang="en-US" dirty="0"/>
          </a:p>
        </p:txBody>
      </p:sp>
      <p:sp>
        <p:nvSpPr>
          <p:cNvPr id="11" name="Espace réservé du numéro de diapositive 29"/>
          <p:cNvSpPr>
            <a:spLocks noGrp="1"/>
          </p:cNvSpPr>
          <p:nvPr>
            <p:ph type="sldNum" sz="quarter" idx="4"/>
          </p:nvPr>
        </p:nvSpPr>
        <p:spPr>
          <a:xfrm>
            <a:off x="8521060" y="6597650"/>
            <a:ext cx="360363" cy="260350"/>
          </a:xfrm>
          <a:prstGeom prst="rect">
            <a:avLst/>
          </a:prstGeom>
        </p:spPr>
        <p:txBody>
          <a:bodyPr vert="horz" lIns="91440" tIns="45720" rIns="91440" bIns="45720" rtlCol="0" anchor="ctr"/>
          <a:lstStyle>
            <a:lvl1pPr algn="r">
              <a:defRPr sz="800">
                <a:solidFill>
                  <a:srgbClr val="002060"/>
                </a:solidFill>
              </a:defRPr>
            </a:lvl1pPr>
          </a:lstStyle>
          <a:p>
            <a:pPr>
              <a:defRPr/>
            </a:pPr>
            <a:fld id="{00F9B889-F655-41FC-9BAC-E6AB3B40F2F1}" type="slidenum">
              <a:rPr lang="fr-FR" smtClean="0"/>
              <a:pPr>
                <a:defRPr/>
              </a:pPr>
              <a:t>‹N›</a:t>
            </a:fld>
            <a:endParaRPr lang="fr-FR" dirty="0"/>
          </a:p>
        </p:txBody>
      </p:sp>
      <p:sp>
        <p:nvSpPr>
          <p:cNvPr id="12" name="Espace réservé du titre 1"/>
          <p:cNvSpPr>
            <a:spLocks noGrp="1"/>
          </p:cNvSpPr>
          <p:nvPr>
            <p:ph type="title"/>
          </p:nvPr>
        </p:nvSpPr>
        <p:spPr bwMode="gray">
          <a:xfrm>
            <a:off x="314643" y="332506"/>
            <a:ext cx="8649642" cy="576263"/>
          </a:xfrm>
          <a:prstGeom prst="rect">
            <a:avLst/>
          </a:prstGeom>
          <a:noFill/>
          <a:ln w="9525">
            <a:noFill/>
            <a:miter lim="800000"/>
            <a:headEnd/>
            <a:tailEnd/>
          </a:ln>
        </p:spPr>
        <p:txBody>
          <a:bodyPr/>
          <a:lstStyle>
            <a:lvl1pPr>
              <a:defRPr>
                <a:solidFill>
                  <a:srgbClr val="00AAFF"/>
                </a:solidFill>
              </a:defRPr>
            </a:lvl1pPr>
          </a:lstStyle>
          <a:p>
            <a:pPr lvl="0"/>
            <a:r>
              <a:rPr lang="fr-FR" dirty="0"/>
              <a:t>Cliquez pour modifier le style du titre</a:t>
            </a:r>
          </a:p>
        </p:txBody>
      </p:sp>
      <p:sp>
        <p:nvSpPr>
          <p:cNvPr id="13" name="Espace réservé du contenu 2"/>
          <p:cNvSpPr>
            <a:spLocks noGrp="1"/>
          </p:cNvSpPr>
          <p:nvPr>
            <p:ph idx="1" hasCustomPrompt="1"/>
          </p:nvPr>
        </p:nvSpPr>
        <p:spPr bwMode="gray">
          <a:xfrm>
            <a:off x="323850" y="1808164"/>
            <a:ext cx="4248149" cy="4233862"/>
          </a:xfrm>
        </p:spPr>
        <p:txBody>
          <a:bodyPr/>
          <a:lstStyle>
            <a:lvl2pPr>
              <a:defRPr/>
            </a:lvl2pPr>
            <a:lvl3pPr>
              <a:defRPr/>
            </a:lvl3pPr>
            <a:lvl4pPr>
              <a:defRPr baseline="0"/>
            </a:lvl4pPr>
            <a:lvl5pPr>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4" name="Espace réservé du graphique 8"/>
          <p:cNvSpPr>
            <a:spLocks noGrp="1"/>
          </p:cNvSpPr>
          <p:nvPr>
            <p:ph type="chart" sz="quarter" idx="29"/>
          </p:nvPr>
        </p:nvSpPr>
        <p:spPr>
          <a:xfrm>
            <a:off x="5224463" y="1844675"/>
            <a:ext cx="3592511" cy="4197350"/>
          </a:xfrm>
        </p:spPr>
        <p:txBody>
          <a:bodyPr tIns="720000" anchor="ctr" anchorCtr="0"/>
          <a:lstStyle>
            <a:lvl1pPr marL="0" indent="0" algn="ctr">
              <a:buFontTx/>
              <a:buNone/>
              <a:defRPr/>
            </a:lvl1pPr>
          </a:lstStyle>
          <a:p>
            <a:r>
              <a:rPr lang="it-IT"/>
              <a:t>Fare clic sull'icona per inserire un grafico</a:t>
            </a:r>
            <a:endParaRPr lang="fr-FR" dirty="0"/>
          </a:p>
        </p:txBody>
      </p:sp>
    </p:spTree>
    <p:extLst>
      <p:ext uri="{BB962C8B-B14F-4D97-AF65-F5344CB8AC3E}">
        <p14:creationId xmlns:p14="http://schemas.microsoft.com/office/powerpoint/2010/main" val="2083307701"/>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itre C">
    <p:spTree>
      <p:nvGrpSpPr>
        <p:cNvPr id="1" name=""/>
        <p:cNvGrpSpPr/>
        <p:nvPr/>
      </p:nvGrpSpPr>
      <p:grpSpPr>
        <a:xfrm>
          <a:off x="0" y="0"/>
          <a:ext cx="0" cy="0"/>
          <a:chOff x="0" y="0"/>
          <a:chExt cx="0" cy="0"/>
        </a:xfrm>
      </p:grpSpPr>
      <p:sp>
        <p:nvSpPr>
          <p:cNvPr id="4" name="Espace réservé du texte 3"/>
          <p:cNvSpPr>
            <a:spLocks noGrp="1"/>
          </p:cNvSpPr>
          <p:nvPr>
            <p:ph type="body" sz="quarter" idx="24" hasCustomPrompt="1"/>
          </p:nvPr>
        </p:nvSpPr>
        <p:spPr bwMode="gray">
          <a:xfrm>
            <a:off x="3267724" y="0"/>
            <a:ext cx="5876275" cy="6858000"/>
          </a:xfrm>
          <a:solidFill>
            <a:schemeClr val="accent1">
              <a:alpha val="60000"/>
            </a:schemeClr>
          </a:solidFill>
        </p:spPr>
        <p:txBody>
          <a:bodyPr lIns="72000" tIns="2844000" rIns="651600" bIns="2700000"/>
          <a:lstStyle>
            <a:lvl1pPr marL="0" indent="0" algn="r">
              <a:lnSpc>
                <a:spcPct val="100000"/>
              </a:lnSpc>
              <a:spcBef>
                <a:spcPts val="0"/>
              </a:spcBef>
              <a:spcAft>
                <a:spcPts val="0"/>
              </a:spcAft>
              <a:buNone/>
              <a:defRPr sz="3200" b="1">
                <a:solidFill>
                  <a:schemeClr val="bg1"/>
                </a:solidFill>
              </a:defRPr>
            </a:lvl1pPr>
          </a:lstStyle>
          <a:p>
            <a:pPr lvl="0"/>
            <a:r>
              <a:rPr lang="fr-FR" dirty="0"/>
              <a:t>Titre de chapitre</a:t>
            </a:r>
          </a:p>
        </p:txBody>
      </p:sp>
      <p:sp>
        <p:nvSpPr>
          <p:cNvPr id="17" name="Espace réservé pour une image  61"/>
          <p:cNvSpPr>
            <a:spLocks noGrp="1"/>
          </p:cNvSpPr>
          <p:nvPr>
            <p:ph type="pic" sz="quarter" idx="29" hasCustomPrompt="1"/>
          </p:nvPr>
        </p:nvSpPr>
        <p:spPr bwMode="gray">
          <a:xfrm>
            <a:off x="0" y="0"/>
            <a:ext cx="9144000" cy="6858000"/>
          </a:xfrm>
          <a:solidFill>
            <a:schemeClr val="bg2"/>
          </a:solidFill>
        </p:spPr>
        <p:txBody>
          <a:bodyPr lIns="1800000" tIns="1080000" rIns="180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solidFill>
                  <a:schemeClr val="tx1"/>
                </a:solidFill>
              </a:defRPr>
            </a:lvl1pPr>
          </a:lstStyle>
          <a:p>
            <a:r>
              <a:rPr lang="en-US" noProof="0" dirty="0"/>
              <a:t>Select the icon to insert a picture then place the visual into background position (Right click with the mouse / Send to back)</a:t>
            </a:r>
          </a:p>
        </p:txBody>
      </p:sp>
      <p:sp>
        <p:nvSpPr>
          <p:cNvPr id="11" name="Espace réservé de la date 1"/>
          <p:cNvSpPr>
            <a:spLocks noGrp="1"/>
          </p:cNvSpPr>
          <p:nvPr>
            <p:ph type="dt" sz="half" idx="26"/>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12" name="Espace réservé du pied de page 2"/>
          <p:cNvSpPr>
            <a:spLocks noGrp="1"/>
          </p:cNvSpPr>
          <p:nvPr>
            <p:ph type="ftr" sz="quarter" idx="27"/>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16" name="Espace réservé du numéro de diapositive 3"/>
          <p:cNvSpPr>
            <a:spLocks noGrp="1"/>
          </p:cNvSpPr>
          <p:nvPr>
            <p:ph type="sldNum" sz="quarter" idx="28"/>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
        <p:nvSpPr>
          <p:cNvPr id="19" name="Espace réservé du texte 56"/>
          <p:cNvSpPr>
            <a:spLocks noGrp="1"/>
          </p:cNvSpPr>
          <p:nvPr>
            <p:ph type="body" sz="quarter" idx="30" hasCustomPrompt="1"/>
          </p:nvPr>
        </p:nvSpPr>
        <p:spPr bwMode="gray">
          <a:xfrm>
            <a:off x="5904000" y="4500000"/>
            <a:ext cx="3240000" cy="1296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0" name="Espace réservé du texte 56"/>
          <p:cNvSpPr>
            <a:spLocks noGrp="1"/>
          </p:cNvSpPr>
          <p:nvPr>
            <p:ph type="body" sz="quarter" idx="31" hasCustomPrompt="1"/>
          </p:nvPr>
        </p:nvSpPr>
        <p:spPr bwMode="gray">
          <a:xfrm>
            <a:off x="7704000" y="432000"/>
            <a:ext cx="1440000" cy="36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Espace réservé du texte 56"/>
          <p:cNvSpPr>
            <a:spLocks noGrp="1"/>
          </p:cNvSpPr>
          <p:nvPr>
            <p:ph type="body" sz="quarter" idx="32" hasCustomPrompt="1"/>
          </p:nvPr>
        </p:nvSpPr>
        <p:spPr bwMode="gray">
          <a:xfrm>
            <a:off x="5540400" y="828000"/>
            <a:ext cx="3600000" cy="19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2" name="Espace réservé du texte 56"/>
          <p:cNvSpPr>
            <a:spLocks noGrp="1"/>
          </p:cNvSpPr>
          <p:nvPr>
            <p:ph type="body" sz="quarter" idx="33" hasCustomPrompt="1"/>
          </p:nvPr>
        </p:nvSpPr>
        <p:spPr bwMode="gray">
          <a:xfrm>
            <a:off x="7693200" y="3852000"/>
            <a:ext cx="1440000" cy="360000"/>
          </a:xfr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3" name="Espace réservé du texte 56"/>
          <p:cNvSpPr>
            <a:spLocks noGrp="1"/>
          </p:cNvSpPr>
          <p:nvPr>
            <p:ph type="body" sz="quarter" idx="34" hasCustomPrompt="1"/>
          </p:nvPr>
        </p:nvSpPr>
        <p:spPr bwMode="gray">
          <a:xfrm>
            <a:off x="0" y="5940000"/>
            <a:ext cx="9143708" cy="322446"/>
          </a:xfrm>
          <a:blipFill dpi="0" rotWithShape="1">
            <a:blip r:embed="rId6"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Tree>
    <p:extLst>
      <p:ext uri="{BB962C8B-B14F-4D97-AF65-F5344CB8AC3E}">
        <p14:creationId xmlns:p14="http://schemas.microsoft.com/office/powerpoint/2010/main" val="188596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756000" cy="469452"/>
          </a:xfrm>
          <a:prstGeom prst="rect">
            <a:avLst/>
          </a:prstGeom>
        </p:spPr>
      </p:pic>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0" y="900000"/>
            <a:ext cx="756000" cy="179855"/>
          </a:xfrm>
          <a:prstGeom prst="rect">
            <a:avLst/>
          </a:prstGeom>
        </p:spPr>
      </p:pic>
      <p:sp>
        <p:nvSpPr>
          <p:cNvPr id="2" name="Titre 1"/>
          <p:cNvSpPr>
            <a:spLocks noGrp="1"/>
          </p:cNvSpPr>
          <p:nvPr>
            <p:ph type="title" hasCustomPrompt="1"/>
          </p:nvPr>
        </p:nvSpPr>
        <p:spPr bwMode="gray">
          <a:xfrm>
            <a:off x="323850" y="333375"/>
            <a:ext cx="8496299" cy="647353"/>
          </a:xfrm>
        </p:spPr>
        <p:txBody>
          <a:bodyPr/>
          <a:lstStyle>
            <a:lvl1pPr>
              <a:defRPr>
                <a:solidFill>
                  <a:schemeClr val="tx2"/>
                </a:solidFill>
              </a:defRPr>
            </a:lvl1pPr>
          </a:lstStyle>
          <a:p>
            <a:r>
              <a:rPr lang="fr-FR" noProof="0" dirty="0"/>
              <a:t>TITLE</a:t>
            </a:r>
          </a:p>
        </p:txBody>
      </p:sp>
      <p:sp>
        <p:nvSpPr>
          <p:cNvPr id="6" name="Espace réservé du texte 5"/>
          <p:cNvSpPr>
            <a:spLocks noGrp="1"/>
          </p:cNvSpPr>
          <p:nvPr>
            <p:ph type="body" sz="quarter" idx="10" hasCustomPrompt="1"/>
          </p:nvPr>
        </p:nvSpPr>
        <p:spPr bwMode="gray">
          <a:xfrm>
            <a:off x="1587" y="1476000"/>
            <a:ext cx="2988000" cy="1080000"/>
          </a:xfrm>
          <a:blipFill dpi="0" rotWithShape="1">
            <a:blip r:embed="rId4" cstate="print">
              <a:extLst>
                <a:ext uri="{28A0092B-C50C-407E-A947-70E740481C1C}">
                  <a14:useLocalDpi xmlns:a14="http://schemas.microsoft.com/office/drawing/2010/main" val="0"/>
                </a:ext>
              </a:extLst>
            </a:blip>
            <a:srcRect/>
            <a:stretch>
              <a:fillRect/>
            </a:stretch>
          </a:blipFill>
        </p:spPr>
        <p:txBody>
          <a:bodyPr lIns="936000" anchor="ctr" anchorCtr="0"/>
          <a:lstStyle>
            <a:lvl1pPr marL="0" indent="0">
              <a:lnSpc>
                <a:spcPct val="100000"/>
              </a:lnSpc>
              <a:spcBef>
                <a:spcPts val="0"/>
              </a:spcBef>
              <a:spcAft>
                <a:spcPts val="0"/>
              </a:spcAft>
              <a:buFontTx/>
              <a:buNone/>
              <a:defRPr sz="2500">
                <a:solidFill>
                  <a:schemeClr val="bg1"/>
                </a:solidFill>
              </a:defRPr>
            </a:lvl1pPr>
          </a:lstStyle>
          <a:p>
            <a:pPr lvl="0"/>
            <a:r>
              <a:rPr lang="en-US" noProof="0" dirty="0"/>
              <a:t>Chapter 0</a:t>
            </a:r>
          </a:p>
        </p:txBody>
      </p:sp>
      <p:sp>
        <p:nvSpPr>
          <p:cNvPr id="8" name="Espace réservé du texte 7"/>
          <p:cNvSpPr>
            <a:spLocks noGrp="1"/>
          </p:cNvSpPr>
          <p:nvPr>
            <p:ph type="body" sz="quarter" idx="11" hasCustomPrompt="1"/>
          </p:nvPr>
        </p:nvSpPr>
        <p:spPr bwMode="gray">
          <a:xfrm>
            <a:off x="3272975" y="1444147"/>
            <a:ext cx="5544000" cy="1152000"/>
          </a:xfrm>
        </p:spPr>
        <p:txBody>
          <a:bodyPr anchor="ctr" anchorCtr="0"/>
          <a:lstStyle>
            <a:lvl1pPr marL="0" indent="0">
              <a:lnSpc>
                <a:spcPct val="110000"/>
              </a:lnSpc>
              <a:spcBef>
                <a:spcPts val="0"/>
              </a:spcBef>
              <a:spcAft>
                <a:spcPts val="0"/>
              </a:spcAft>
              <a:buNone/>
              <a:defRPr sz="1700"/>
            </a:lvl1pPr>
          </a:lstStyle>
          <a:p>
            <a:pPr lvl="0"/>
            <a:r>
              <a:rPr lang="fr-FR" dirty="0" err="1"/>
              <a:t>Text</a:t>
            </a:r>
            <a:endParaRPr lang="fr-FR" dirty="0"/>
          </a:p>
        </p:txBody>
      </p:sp>
      <p:sp>
        <p:nvSpPr>
          <p:cNvPr id="9" name="Espace réservé du texte 5"/>
          <p:cNvSpPr>
            <a:spLocks noGrp="1"/>
          </p:cNvSpPr>
          <p:nvPr>
            <p:ph type="body" sz="quarter" idx="12" hasCustomPrompt="1"/>
          </p:nvPr>
        </p:nvSpPr>
        <p:spPr bwMode="gray">
          <a:xfrm>
            <a:off x="0" y="2728800"/>
            <a:ext cx="2988000" cy="1080000"/>
          </a:xfrm>
          <a:blipFill dpi="0" rotWithShape="1">
            <a:blip r:embed="rId5" cstate="print">
              <a:extLst>
                <a:ext uri="{28A0092B-C50C-407E-A947-70E740481C1C}">
                  <a14:useLocalDpi xmlns:a14="http://schemas.microsoft.com/office/drawing/2010/main" val="0"/>
                </a:ext>
              </a:extLst>
            </a:blip>
            <a:srcRect/>
            <a:stretch>
              <a:fillRect/>
            </a:stretch>
          </a:blipFill>
        </p:spPr>
        <p:txBody>
          <a:bodyPr lIns="936000" anchor="ctr" anchorCtr="0"/>
          <a:lstStyle>
            <a:lvl1pPr marL="0" indent="0">
              <a:lnSpc>
                <a:spcPct val="100000"/>
              </a:lnSpc>
              <a:spcBef>
                <a:spcPts val="0"/>
              </a:spcBef>
              <a:spcAft>
                <a:spcPts val="0"/>
              </a:spcAft>
              <a:buFontTx/>
              <a:buNone/>
              <a:defRPr sz="2500">
                <a:solidFill>
                  <a:schemeClr val="bg1"/>
                </a:solidFill>
              </a:defRPr>
            </a:lvl1pPr>
          </a:lstStyle>
          <a:p>
            <a:pPr lvl="0"/>
            <a:r>
              <a:rPr lang="en-US" noProof="0" dirty="0"/>
              <a:t>Chapter 0</a:t>
            </a:r>
          </a:p>
        </p:txBody>
      </p:sp>
      <p:sp>
        <p:nvSpPr>
          <p:cNvPr id="10" name="Espace réservé du texte 7"/>
          <p:cNvSpPr>
            <a:spLocks noGrp="1"/>
          </p:cNvSpPr>
          <p:nvPr>
            <p:ph type="body" sz="quarter" idx="13" hasCustomPrompt="1"/>
          </p:nvPr>
        </p:nvSpPr>
        <p:spPr bwMode="gray">
          <a:xfrm>
            <a:off x="3271388" y="2693492"/>
            <a:ext cx="5544000" cy="1152000"/>
          </a:xfrm>
        </p:spPr>
        <p:txBody>
          <a:bodyPr anchor="ctr" anchorCtr="0"/>
          <a:lstStyle>
            <a:lvl1pPr marL="0" indent="0">
              <a:lnSpc>
                <a:spcPct val="110000"/>
              </a:lnSpc>
              <a:spcBef>
                <a:spcPts val="0"/>
              </a:spcBef>
              <a:spcAft>
                <a:spcPts val="0"/>
              </a:spcAft>
              <a:buNone/>
              <a:defRPr sz="1700"/>
            </a:lvl1pPr>
          </a:lstStyle>
          <a:p>
            <a:pPr lvl="0"/>
            <a:r>
              <a:rPr lang="fr-FR" dirty="0" err="1"/>
              <a:t>Text</a:t>
            </a:r>
            <a:endParaRPr lang="fr-FR" dirty="0"/>
          </a:p>
        </p:txBody>
      </p:sp>
      <p:sp>
        <p:nvSpPr>
          <p:cNvPr id="11" name="Espace réservé du texte 5"/>
          <p:cNvSpPr>
            <a:spLocks noGrp="1"/>
          </p:cNvSpPr>
          <p:nvPr>
            <p:ph type="body" sz="quarter" idx="14" hasCustomPrompt="1"/>
          </p:nvPr>
        </p:nvSpPr>
        <p:spPr bwMode="gray">
          <a:xfrm>
            <a:off x="1587" y="3978000"/>
            <a:ext cx="2988000" cy="1080000"/>
          </a:xfrm>
          <a:blipFill dpi="0" rotWithShape="1">
            <a:blip r:embed="rId6" cstate="print">
              <a:extLst>
                <a:ext uri="{28A0092B-C50C-407E-A947-70E740481C1C}">
                  <a14:useLocalDpi xmlns:a14="http://schemas.microsoft.com/office/drawing/2010/main" val="0"/>
                </a:ext>
              </a:extLst>
            </a:blip>
            <a:srcRect/>
            <a:stretch>
              <a:fillRect/>
            </a:stretch>
          </a:blipFill>
        </p:spPr>
        <p:txBody>
          <a:bodyPr lIns="936000" anchor="ctr" anchorCtr="0"/>
          <a:lstStyle>
            <a:lvl1pPr marL="0" indent="0">
              <a:lnSpc>
                <a:spcPct val="100000"/>
              </a:lnSpc>
              <a:spcBef>
                <a:spcPts val="0"/>
              </a:spcBef>
              <a:spcAft>
                <a:spcPts val="0"/>
              </a:spcAft>
              <a:buFontTx/>
              <a:buNone/>
              <a:defRPr sz="2500">
                <a:solidFill>
                  <a:schemeClr val="bg1"/>
                </a:solidFill>
              </a:defRPr>
            </a:lvl1pPr>
          </a:lstStyle>
          <a:p>
            <a:pPr lvl="0"/>
            <a:r>
              <a:rPr lang="fr-FR" dirty="0" err="1"/>
              <a:t>Chapiter</a:t>
            </a:r>
            <a:r>
              <a:rPr lang="fr-FR" dirty="0"/>
              <a:t> 0</a:t>
            </a:r>
          </a:p>
        </p:txBody>
      </p:sp>
      <p:sp>
        <p:nvSpPr>
          <p:cNvPr id="12" name="Espace réservé du texte 7"/>
          <p:cNvSpPr>
            <a:spLocks noGrp="1"/>
          </p:cNvSpPr>
          <p:nvPr>
            <p:ph type="body" sz="quarter" idx="15" hasCustomPrompt="1"/>
          </p:nvPr>
        </p:nvSpPr>
        <p:spPr bwMode="gray">
          <a:xfrm>
            <a:off x="3272975" y="3942837"/>
            <a:ext cx="5544000" cy="1152000"/>
          </a:xfrm>
        </p:spPr>
        <p:txBody>
          <a:bodyPr anchor="ctr" anchorCtr="0"/>
          <a:lstStyle>
            <a:lvl1pPr marL="0" indent="0">
              <a:lnSpc>
                <a:spcPct val="110000"/>
              </a:lnSpc>
              <a:spcBef>
                <a:spcPts val="0"/>
              </a:spcBef>
              <a:spcAft>
                <a:spcPts val="0"/>
              </a:spcAft>
              <a:buNone/>
              <a:defRPr sz="1700"/>
            </a:lvl1pPr>
          </a:lstStyle>
          <a:p>
            <a:pPr lvl="0"/>
            <a:r>
              <a:rPr lang="fr-FR" dirty="0" err="1"/>
              <a:t>Text</a:t>
            </a:r>
            <a:endParaRPr lang="fr-FR" dirty="0"/>
          </a:p>
        </p:txBody>
      </p:sp>
      <p:sp>
        <p:nvSpPr>
          <p:cNvPr id="13" name="Espace réservé du texte 5"/>
          <p:cNvSpPr>
            <a:spLocks noGrp="1"/>
          </p:cNvSpPr>
          <p:nvPr>
            <p:ph type="body" sz="quarter" idx="16" hasCustomPrompt="1"/>
          </p:nvPr>
        </p:nvSpPr>
        <p:spPr bwMode="gray">
          <a:xfrm>
            <a:off x="0" y="5230800"/>
            <a:ext cx="2988000" cy="1080000"/>
          </a:xfrm>
          <a:blipFill dpi="0" rotWithShape="1">
            <a:blip r:embed="rId7" cstate="print">
              <a:extLst>
                <a:ext uri="{28A0092B-C50C-407E-A947-70E740481C1C}">
                  <a14:useLocalDpi xmlns:a14="http://schemas.microsoft.com/office/drawing/2010/main" val="0"/>
                </a:ext>
              </a:extLst>
            </a:blip>
            <a:srcRect/>
            <a:stretch>
              <a:fillRect/>
            </a:stretch>
          </a:blipFill>
        </p:spPr>
        <p:txBody>
          <a:bodyPr lIns="936000" anchor="ctr" anchorCtr="0"/>
          <a:lstStyle>
            <a:lvl1pPr marL="0" indent="0">
              <a:lnSpc>
                <a:spcPct val="100000"/>
              </a:lnSpc>
              <a:spcBef>
                <a:spcPts val="0"/>
              </a:spcBef>
              <a:spcAft>
                <a:spcPts val="0"/>
              </a:spcAft>
              <a:buFontTx/>
              <a:buNone/>
              <a:defRPr sz="2500">
                <a:solidFill>
                  <a:schemeClr val="bg1"/>
                </a:solidFill>
              </a:defRPr>
            </a:lvl1pPr>
          </a:lstStyle>
          <a:p>
            <a:pPr lvl="0"/>
            <a:r>
              <a:rPr lang="fr-FR" dirty="0" err="1"/>
              <a:t>Chapiter</a:t>
            </a:r>
            <a:r>
              <a:rPr lang="fr-FR" dirty="0"/>
              <a:t> 0</a:t>
            </a:r>
          </a:p>
        </p:txBody>
      </p:sp>
      <p:sp>
        <p:nvSpPr>
          <p:cNvPr id="14" name="Espace réservé du texte 7"/>
          <p:cNvSpPr>
            <a:spLocks noGrp="1"/>
          </p:cNvSpPr>
          <p:nvPr>
            <p:ph type="body" sz="quarter" idx="17" hasCustomPrompt="1"/>
          </p:nvPr>
        </p:nvSpPr>
        <p:spPr bwMode="gray">
          <a:xfrm>
            <a:off x="3273669" y="5192181"/>
            <a:ext cx="5544000" cy="1152000"/>
          </a:xfrm>
        </p:spPr>
        <p:txBody>
          <a:bodyPr anchor="ctr" anchorCtr="0"/>
          <a:lstStyle>
            <a:lvl1pPr marL="0" indent="0">
              <a:lnSpc>
                <a:spcPct val="110000"/>
              </a:lnSpc>
              <a:spcBef>
                <a:spcPts val="0"/>
              </a:spcBef>
              <a:spcAft>
                <a:spcPts val="0"/>
              </a:spcAft>
              <a:buNone/>
              <a:defRPr sz="1700"/>
            </a:lvl1pPr>
          </a:lstStyle>
          <a:p>
            <a:pPr lvl="0"/>
            <a:r>
              <a:rPr lang="fr-FR" dirty="0" err="1"/>
              <a:t>Text</a:t>
            </a:r>
            <a:endParaRPr lang="fr-FR" dirty="0"/>
          </a:p>
        </p:txBody>
      </p:sp>
      <p:sp>
        <p:nvSpPr>
          <p:cNvPr id="15" name="Espace réservé de la date 1"/>
          <p:cNvSpPr>
            <a:spLocks noGrp="1"/>
          </p:cNvSpPr>
          <p:nvPr>
            <p:ph type="dt" sz="half" idx="24"/>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00/00/2015</a:t>
            </a:r>
            <a:endParaRPr lang="fr-FR" dirty="0">
              <a:solidFill>
                <a:srgbClr val="B1B1B1">
                  <a:alpha val="0"/>
                </a:srgbClr>
              </a:solidFill>
            </a:endParaRPr>
          </a:p>
        </p:txBody>
      </p:sp>
      <p:sp>
        <p:nvSpPr>
          <p:cNvPr id="18" name="Espace réservé du pied de page 2"/>
          <p:cNvSpPr>
            <a:spLocks noGrp="1"/>
          </p:cNvSpPr>
          <p:nvPr>
            <p:ph type="ftr" sz="quarter" idx="25"/>
          </p:nvPr>
        </p:nvSpPr>
        <p:spPr bwMode="gray">
          <a:xfrm>
            <a:off x="0" y="6694488"/>
            <a:ext cx="327025" cy="163512"/>
          </a:xfrm>
        </p:spPr>
        <p:txBody>
          <a:bodyPr/>
          <a:lstStyle>
            <a:lvl1pPr>
              <a:defRPr sz="100">
                <a:solidFill>
                  <a:schemeClr val="bg2">
                    <a:alpha val="0"/>
                  </a:schemeClr>
                </a:solidFill>
              </a:defRPr>
            </a:lvl1pPr>
          </a:lstStyle>
          <a:p>
            <a:pPr algn="l"/>
            <a:r>
              <a:rPr lang="fr-FR">
                <a:solidFill>
                  <a:srgbClr val="B1B1B1">
                    <a:alpha val="0"/>
                  </a:srgbClr>
                </a:solidFill>
              </a:rPr>
              <a:t>TITRE DE LA PRESENTATION ( MENU "INSERTION / EN-TETE ET PIED DE PAGE")</a:t>
            </a:r>
            <a:endParaRPr lang="fr-FR" dirty="0">
              <a:solidFill>
                <a:srgbClr val="B1B1B1">
                  <a:alpha val="0"/>
                </a:srgbClr>
              </a:solidFill>
            </a:endParaRPr>
          </a:p>
        </p:txBody>
      </p:sp>
      <p:sp>
        <p:nvSpPr>
          <p:cNvPr id="19" name="Espace réservé du numéro de diapositive 3"/>
          <p:cNvSpPr>
            <a:spLocks noGrp="1"/>
          </p:cNvSpPr>
          <p:nvPr>
            <p:ph type="sldNum" sz="quarter" idx="26"/>
          </p:nvPr>
        </p:nvSpPr>
        <p:spPr bwMode="gray">
          <a:xfrm>
            <a:off x="1" y="6694488"/>
            <a:ext cx="327024" cy="163511"/>
          </a:xfrm>
        </p:spPr>
        <p:txBody>
          <a:bodyPr/>
          <a:lstStyle>
            <a:lvl1pPr>
              <a:defRPr sz="100">
                <a:solidFill>
                  <a:schemeClr val="bg2">
                    <a:alpha val="0"/>
                  </a:schemeClr>
                </a:solidFill>
              </a:defRPr>
            </a:lvl1pPr>
          </a:lstStyle>
          <a:p>
            <a:fld id="{733122C9-A0B9-462F-8757-0847AD287B63}" type="slidenum">
              <a:rPr lang="fr-FR" smtClean="0">
                <a:solidFill>
                  <a:srgbClr val="B1B1B1">
                    <a:alpha val="0"/>
                  </a:srgbClr>
                </a:solidFill>
              </a:rPr>
              <a:pPr/>
              <a:t>‹N›</a:t>
            </a:fld>
            <a:endParaRPr lang="fr-FR" dirty="0">
              <a:solidFill>
                <a:srgbClr val="B1B1B1">
                  <a:alpha val="0"/>
                </a:srgbClr>
              </a:solidFill>
            </a:endParaRPr>
          </a:p>
        </p:txBody>
      </p:sp>
    </p:spTree>
    <p:extLst>
      <p:ext uri="{BB962C8B-B14F-4D97-AF65-F5344CB8AC3E}">
        <p14:creationId xmlns:p14="http://schemas.microsoft.com/office/powerpoint/2010/main" val="413761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et imag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23851" y="1808164"/>
            <a:ext cx="3564000" cy="4233862"/>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5" name="Espace réservé pour une image  61"/>
          <p:cNvSpPr>
            <a:spLocks noGrp="1"/>
          </p:cNvSpPr>
          <p:nvPr>
            <p:ph type="pic" sz="quarter" idx="25" hasCustomPrompt="1"/>
          </p:nvPr>
        </p:nvSpPr>
        <p:spPr bwMode="gray">
          <a:xfrm>
            <a:off x="4248150" y="1844674"/>
            <a:ext cx="4568825" cy="4197351"/>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6" name="Espace réservé du texte 4"/>
          <p:cNvSpPr>
            <a:spLocks noGrp="1"/>
          </p:cNvSpPr>
          <p:nvPr>
            <p:ph type="body" sz="quarter" idx="10"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en-US" noProof="0" dirty="0"/>
              <a:t>TITLE</a:t>
            </a:r>
          </a:p>
          <a:p>
            <a:pPr lvl="1"/>
            <a:r>
              <a:rPr lang="en-US" noProof="0" dirty="0"/>
              <a:t>Sub-title</a:t>
            </a:r>
          </a:p>
        </p:txBody>
      </p:sp>
      <p:sp>
        <p:nvSpPr>
          <p:cNvPr id="2" name="Espace réservé de la date 1"/>
          <p:cNvSpPr>
            <a:spLocks noGrp="1"/>
          </p:cNvSpPr>
          <p:nvPr>
            <p:ph type="dt" sz="half" idx="26"/>
          </p:nvPr>
        </p:nvSpPr>
        <p:spPr bwMode="gray"/>
        <p:txBody>
          <a:bodyPr/>
          <a:lstStyle/>
          <a:p>
            <a:pPr algn="l"/>
            <a:r>
              <a:rPr lang="fr-FR">
                <a:solidFill>
                  <a:srgbClr val="B1B1B1"/>
                </a:solidFill>
              </a:rPr>
              <a:t>00/00/2015</a:t>
            </a:r>
            <a:endParaRPr lang="fr-FR" dirty="0">
              <a:solidFill>
                <a:srgbClr val="B1B1B1"/>
              </a:solidFill>
            </a:endParaRPr>
          </a:p>
        </p:txBody>
      </p:sp>
      <p:sp>
        <p:nvSpPr>
          <p:cNvPr id="7" name="Espace réservé du pied de page 6"/>
          <p:cNvSpPr>
            <a:spLocks noGrp="1"/>
          </p:cNvSpPr>
          <p:nvPr>
            <p:ph type="ftr" sz="quarter" idx="27"/>
          </p:nvPr>
        </p:nvSpPr>
        <p:spPr bwMode="gray"/>
        <p:txBody>
          <a:bodyPr/>
          <a:lstStyle/>
          <a:p>
            <a:pPr algn="l"/>
            <a:r>
              <a:rPr lang="en-US" dirty="0">
                <a:solidFill>
                  <a:srgbClr val="B1B1B1"/>
                </a:solidFill>
              </a:rPr>
              <a:t>PRESENTATION TITLE ( FOOTER CAN BE PERSONALIZED AS FOLLOW: INSERT / HEADER AND FOOTER")</a:t>
            </a:r>
          </a:p>
        </p:txBody>
      </p:sp>
      <p:sp>
        <p:nvSpPr>
          <p:cNvPr id="8" name="Espace réservé du numéro de diapositive 7"/>
          <p:cNvSpPr>
            <a:spLocks noGrp="1"/>
          </p:cNvSpPr>
          <p:nvPr>
            <p:ph type="sldNum" sz="quarter" idx="28"/>
          </p:nvPr>
        </p:nvSpPr>
        <p:spPr bwMode="gray"/>
        <p:txBody>
          <a:bodyPr/>
          <a:lstStyle/>
          <a:p>
            <a:fld id="{733122C9-A0B9-462F-8757-0847AD287B63}" type="slidenum">
              <a:rPr lang="fr-FR" smtClean="0">
                <a:solidFill>
                  <a:srgbClr val="B1B1B1"/>
                </a:solidFill>
              </a:rPr>
              <a:pPr/>
              <a:t>‹N›</a:t>
            </a:fld>
            <a:endParaRPr lang="fr-FR" dirty="0">
              <a:solidFill>
                <a:srgbClr val="B1B1B1"/>
              </a:solidFill>
            </a:endParaRPr>
          </a:p>
        </p:txBody>
      </p:sp>
    </p:spTree>
    <p:extLst>
      <p:ext uri="{BB962C8B-B14F-4D97-AF65-F5344CB8AC3E}">
        <p14:creationId xmlns:p14="http://schemas.microsoft.com/office/powerpoint/2010/main" val="428770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ntenu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23851" y="1808164"/>
            <a:ext cx="2591966" cy="3133004"/>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6" name="Espace réservé du texte 5"/>
          <p:cNvSpPr>
            <a:spLocks noGrp="1"/>
          </p:cNvSpPr>
          <p:nvPr>
            <p:ph type="body" sz="quarter" idx="10" hasCustomPrompt="1"/>
          </p:nvPr>
        </p:nvSpPr>
        <p:spPr bwMode="gray">
          <a:xfrm>
            <a:off x="377834" y="5049838"/>
            <a:ext cx="2484000" cy="900000"/>
          </a:xfrm>
          <a:prstGeom prst="roundRect">
            <a:avLst>
              <a:gd name="adj" fmla="val 50000"/>
            </a:avLst>
          </a:prstGeom>
          <a:solidFill>
            <a:schemeClr val="accent3"/>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err="1"/>
              <a:t>Text</a:t>
            </a:r>
            <a:endParaRPr lang="fr-FR" dirty="0"/>
          </a:p>
        </p:txBody>
      </p:sp>
      <p:sp>
        <p:nvSpPr>
          <p:cNvPr id="7" name="Espace réservé du contenu 2"/>
          <p:cNvSpPr>
            <a:spLocks noGrp="1"/>
          </p:cNvSpPr>
          <p:nvPr>
            <p:ph idx="11" hasCustomPrompt="1"/>
          </p:nvPr>
        </p:nvSpPr>
        <p:spPr bwMode="gray">
          <a:xfrm>
            <a:off x="3276017" y="1808163"/>
            <a:ext cx="2591966" cy="3133004"/>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8" name="Espace réservé du texte 5"/>
          <p:cNvSpPr>
            <a:spLocks noGrp="1"/>
          </p:cNvSpPr>
          <p:nvPr>
            <p:ph type="body" sz="quarter" idx="12" hasCustomPrompt="1"/>
          </p:nvPr>
        </p:nvSpPr>
        <p:spPr bwMode="gray">
          <a:xfrm>
            <a:off x="3330000" y="5049837"/>
            <a:ext cx="2484000" cy="900000"/>
          </a:xfrm>
          <a:prstGeom prst="roundRect">
            <a:avLst>
              <a:gd name="adj" fmla="val 50000"/>
            </a:avLst>
          </a:prstGeom>
          <a:solidFill>
            <a:schemeClr val="accent4"/>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err="1"/>
              <a:t>Text</a:t>
            </a:r>
            <a:endParaRPr lang="fr-FR" dirty="0"/>
          </a:p>
        </p:txBody>
      </p:sp>
      <p:sp>
        <p:nvSpPr>
          <p:cNvPr id="9" name="Espace réservé du contenu 2"/>
          <p:cNvSpPr>
            <a:spLocks noGrp="1"/>
          </p:cNvSpPr>
          <p:nvPr>
            <p:ph idx="13" hasCustomPrompt="1"/>
          </p:nvPr>
        </p:nvSpPr>
        <p:spPr bwMode="gray">
          <a:xfrm>
            <a:off x="6217110" y="1808163"/>
            <a:ext cx="2591966" cy="3133004"/>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0" name="Espace réservé du texte 5"/>
          <p:cNvSpPr>
            <a:spLocks noGrp="1"/>
          </p:cNvSpPr>
          <p:nvPr>
            <p:ph type="body" sz="quarter" idx="14" hasCustomPrompt="1"/>
          </p:nvPr>
        </p:nvSpPr>
        <p:spPr bwMode="gray">
          <a:xfrm>
            <a:off x="6271093" y="5049837"/>
            <a:ext cx="2484000" cy="900000"/>
          </a:xfrm>
          <a:prstGeom prst="roundRect">
            <a:avLst>
              <a:gd name="adj" fmla="val 50000"/>
            </a:avLst>
          </a:prstGeom>
          <a:solidFill>
            <a:schemeClr val="accent5"/>
          </a:solidFill>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fr-FR" dirty="0" err="1"/>
              <a:t>Text</a:t>
            </a:r>
            <a:endParaRPr lang="fr-FR" dirty="0"/>
          </a:p>
        </p:txBody>
      </p:sp>
      <p:sp>
        <p:nvSpPr>
          <p:cNvPr id="11" name="Espace réservé du texte 4"/>
          <p:cNvSpPr>
            <a:spLocks noGrp="1"/>
          </p:cNvSpPr>
          <p:nvPr>
            <p:ph type="body" sz="quarter" idx="15"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2"/>
              </a:buBlip>
              <a:defRPr sz="2300" b="1">
                <a:solidFill>
                  <a:schemeClr val="accent1"/>
                </a:solidFill>
              </a:defRPr>
            </a:lvl1pPr>
            <a:lvl2pPr marL="0" indent="0">
              <a:lnSpc>
                <a:spcPct val="90000"/>
              </a:lnSpc>
              <a:spcBef>
                <a:spcPts val="0"/>
              </a:spcBef>
              <a:spcAft>
                <a:spcPts val="0"/>
              </a:spcAft>
              <a:buSzPct val="25000"/>
              <a:buFontTx/>
              <a:buBlip>
                <a:blip r:embed="rId2"/>
              </a:buBlip>
              <a:defRPr sz="2000">
                <a:solidFill>
                  <a:schemeClr val="accent1"/>
                </a:solidFill>
              </a:defRPr>
            </a:lvl2pPr>
          </a:lstStyle>
          <a:p>
            <a:pPr lvl="0"/>
            <a:r>
              <a:rPr lang="en-US" noProof="0" dirty="0"/>
              <a:t>TITLE</a:t>
            </a:r>
          </a:p>
          <a:p>
            <a:pPr lvl="1"/>
            <a:r>
              <a:rPr lang="en-US" noProof="0" dirty="0"/>
              <a:t>Sub-title</a:t>
            </a:r>
          </a:p>
        </p:txBody>
      </p:sp>
      <p:sp>
        <p:nvSpPr>
          <p:cNvPr id="2" name="Espace réservé de la date 1"/>
          <p:cNvSpPr>
            <a:spLocks noGrp="1"/>
          </p:cNvSpPr>
          <p:nvPr>
            <p:ph type="dt" sz="half" idx="16"/>
          </p:nvPr>
        </p:nvSpPr>
        <p:spPr bwMode="gray"/>
        <p:txBody>
          <a:bodyPr/>
          <a:lstStyle/>
          <a:p>
            <a:pPr algn="l"/>
            <a:r>
              <a:rPr lang="fr-FR">
                <a:solidFill>
                  <a:srgbClr val="B1B1B1"/>
                </a:solidFill>
              </a:rPr>
              <a:t>00/00/2015</a:t>
            </a:r>
            <a:endParaRPr lang="fr-FR" dirty="0">
              <a:solidFill>
                <a:srgbClr val="B1B1B1"/>
              </a:solidFill>
            </a:endParaRPr>
          </a:p>
        </p:txBody>
      </p:sp>
      <p:sp>
        <p:nvSpPr>
          <p:cNvPr id="5" name="Espace réservé du pied de page 4"/>
          <p:cNvSpPr>
            <a:spLocks noGrp="1"/>
          </p:cNvSpPr>
          <p:nvPr>
            <p:ph type="ftr" sz="quarter" idx="17"/>
          </p:nvPr>
        </p:nvSpPr>
        <p:spPr bwMode="gray"/>
        <p:txBody>
          <a:bodyPr/>
          <a:lstStyle/>
          <a:p>
            <a:pPr algn="l"/>
            <a:r>
              <a:rPr lang="en-US" dirty="0">
                <a:solidFill>
                  <a:srgbClr val="B1B1B1"/>
                </a:solidFill>
              </a:rPr>
              <a:t>PRESENTATION TITLE ( FOOTER CAN BE PERSONALIZED AS FOLLOW: INSERT / HEADER AND FOOTER")</a:t>
            </a:r>
          </a:p>
        </p:txBody>
      </p:sp>
      <p:sp>
        <p:nvSpPr>
          <p:cNvPr id="12" name="Espace réservé du numéro de diapositive 11"/>
          <p:cNvSpPr>
            <a:spLocks noGrp="1"/>
          </p:cNvSpPr>
          <p:nvPr>
            <p:ph type="sldNum" sz="quarter" idx="18"/>
          </p:nvPr>
        </p:nvSpPr>
        <p:spPr bwMode="gray"/>
        <p:txBody>
          <a:bodyPr/>
          <a:lstStyle/>
          <a:p>
            <a:fld id="{733122C9-A0B9-462F-8757-0847AD287B63}" type="slidenum">
              <a:rPr lang="fr-FR" smtClean="0">
                <a:solidFill>
                  <a:srgbClr val="B1B1B1"/>
                </a:solidFill>
              </a:rPr>
              <a:pPr/>
              <a:t>‹N›</a:t>
            </a:fld>
            <a:endParaRPr lang="fr-FR" dirty="0">
              <a:solidFill>
                <a:srgbClr val="B1B1B1"/>
              </a:solidFill>
            </a:endParaRPr>
          </a:p>
        </p:txBody>
      </p:sp>
    </p:spTree>
    <p:extLst>
      <p:ext uri="{BB962C8B-B14F-4D97-AF65-F5344CB8AC3E}">
        <p14:creationId xmlns:p14="http://schemas.microsoft.com/office/powerpoint/2010/main" val="276145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ubrique 1 - Sli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68375" y="1627190"/>
            <a:ext cx="7200900" cy="4325936"/>
          </a:xfrm>
          <a:prstGeom prst="rect">
            <a:avLst/>
          </a:prstGeom>
        </p:spPr>
        <p:txBody>
          <a:bodyPr lIns="0" tIns="0" rIns="0" bIns="0"/>
          <a:lstStyle>
            <a:lvl1pPr>
              <a:spcAft>
                <a:spcPts val="0"/>
              </a:spcAft>
              <a:defRPr sz="1600" spc="-50" baseline="0">
                <a:solidFill>
                  <a:srgbClr val="777777"/>
                </a:solidFill>
                <a:latin typeface="Arial Black" pitchFamily="34" charset="0"/>
              </a:defRPr>
            </a:lvl1pPr>
            <a:lvl2pPr marL="719138" indent="-360363">
              <a:spcBef>
                <a:spcPts val="1200"/>
              </a:spcBef>
              <a:buClr>
                <a:srgbClr val="00AAFF"/>
              </a:buClr>
              <a:defRPr sz="1600">
                <a:solidFill>
                  <a:srgbClr val="777777"/>
                </a:solidFill>
              </a:defRPr>
            </a:lvl2pPr>
            <a:lvl3pPr marL="1252538" indent="-360363">
              <a:spcBef>
                <a:spcPts val="1200"/>
              </a:spcBef>
              <a:buClr>
                <a:srgbClr val="777777"/>
              </a:buClr>
              <a:buFont typeface="Arial" pitchFamily="34" charset="0"/>
              <a:buChar char="–"/>
              <a:defRPr sz="1600">
                <a:solidFill>
                  <a:srgbClr val="777777"/>
                </a:solidFill>
              </a:defRPr>
            </a:lvl3pPr>
            <a:lvl4pPr marL="1795463" indent="-358775">
              <a:spcBef>
                <a:spcPts val="1200"/>
              </a:spcBef>
              <a:defRPr sz="1600">
                <a:solidFill>
                  <a:srgbClr val="777777"/>
                </a:solidFill>
              </a:defRPr>
            </a:lvl4pPr>
            <a:lvl5pPr>
              <a:defRPr sz="1600">
                <a:solidFill>
                  <a:srgbClr val="77777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Text Box 438"/>
          <p:cNvSpPr txBox="1">
            <a:spLocks noChangeArrowheads="1"/>
          </p:cNvSpPr>
          <p:nvPr userDrawn="1"/>
        </p:nvSpPr>
        <p:spPr bwMode="auto">
          <a:xfrm>
            <a:off x="8120420" y="6418075"/>
            <a:ext cx="738187" cy="266700"/>
          </a:xfrm>
          <a:prstGeom prst="rect">
            <a:avLst/>
          </a:prstGeom>
          <a:noFill/>
          <a:ln w="6350">
            <a:noFill/>
            <a:prstDash val="sysDot"/>
            <a:miter lim="800000"/>
            <a:headEnd type="none" w="med" len="sm"/>
            <a:tailEnd type="none" w="med" len="sm"/>
          </a:ln>
          <a:effectLst/>
        </p:spPr>
        <p:txBody>
          <a:bodyPr lIns="0" tIns="0" rIns="0" bIns="0" anchor="b"/>
          <a:lstStyle/>
          <a:p>
            <a:pPr algn="r">
              <a:buNone/>
            </a:pPr>
            <a:fld id="{EB0C0DE7-A141-4080-94A3-12EDF98EB012}" type="slidenum">
              <a:rPr lang="fr-FR" sz="2000" b="0" i="0" spc="-120" baseline="0">
                <a:solidFill>
                  <a:srgbClr val="C0C0C0"/>
                </a:solidFill>
                <a:latin typeface="Arial Black"/>
                <a:ea typeface="+mn-ea"/>
                <a:cs typeface="+mn-cs"/>
              </a:rPr>
              <a:pPr algn="r">
                <a:buNone/>
              </a:pPr>
              <a:t>‹N›</a:t>
            </a:fld>
            <a:endParaRPr lang="fr-FR" sz="2000" b="0" i="0" spc="-120" baseline="0" dirty="0">
              <a:solidFill>
                <a:srgbClr val="C0C0C0"/>
              </a:solidFill>
              <a:latin typeface="Arial Black"/>
              <a:ea typeface="+mn-ea"/>
              <a:cs typeface="+mn-cs"/>
            </a:endParaRPr>
          </a:p>
        </p:txBody>
      </p:sp>
      <p:sp>
        <p:nvSpPr>
          <p:cNvPr id="19" name="Espace réservé du texte 56"/>
          <p:cNvSpPr>
            <a:spLocks noGrp="1"/>
          </p:cNvSpPr>
          <p:nvPr>
            <p:ph type="body" sz="quarter" idx="34" hasCustomPrompt="1"/>
          </p:nvPr>
        </p:nvSpPr>
        <p:spPr bwMode="gray">
          <a:xfrm>
            <a:off x="339501" y="6372044"/>
            <a:ext cx="8460000" cy="32244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pic>
        <p:nvPicPr>
          <p:cNvPr id="22" name="Picture 2" descr="L:\1516904_Atlantic_ Deploiement_280515\Publishing\Charte\LOGO-BLOC MARQUE\LOGO\Engie_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17703" y="0"/>
            <a:ext cx="1579461" cy="790779"/>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4"/>
          <p:cNvSpPr>
            <a:spLocks noGrp="1"/>
          </p:cNvSpPr>
          <p:nvPr>
            <p:ph type="body" sz="quarter" idx="15" hasCustomPrompt="1"/>
          </p:nvPr>
        </p:nvSpPr>
        <p:spPr bwMode="gray">
          <a:xfrm>
            <a:off x="327025" y="333374"/>
            <a:ext cx="8489950" cy="899381"/>
          </a:xfrm>
        </p:spPr>
        <p:txBody>
          <a:bodyPr anchor="ctr" anchorCtr="0"/>
          <a:lstStyle>
            <a:lvl1pPr marL="0" indent="0">
              <a:lnSpc>
                <a:spcPct val="90000"/>
              </a:lnSpc>
              <a:spcBef>
                <a:spcPts val="0"/>
              </a:spcBef>
              <a:spcAft>
                <a:spcPts val="0"/>
              </a:spcAft>
              <a:buSzPct val="25000"/>
              <a:buFontTx/>
              <a:buBlip>
                <a:blip r:embed="rId4"/>
              </a:buBlip>
              <a:defRPr sz="2300" b="1">
                <a:solidFill>
                  <a:schemeClr val="accent1"/>
                </a:solidFill>
              </a:defRPr>
            </a:lvl1pPr>
            <a:lvl2pPr marL="0" indent="0">
              <a:lnSpc>
                <a:spcPct val="90000"/>
              </a:lnSpc>
              <a:spcBef>
                <a:spcPts val="0"/>
              </a:spcBef>
              <a:spcAft>
                <a:spcPts val="0"/>
              </a:spcAft>
              <a:buSzPct val="25000"/>
              <a:buFontTx/>
              <a:buBlip>
                <a:blip r:embed="rId4"/>
              </a:buBlip>
              <a:defRPr sz="2000">
                <a:solidFill>
                  <a:schemeClr val="accent1"/>
                </a:solidFill>
              </a:defRPr>
            </a:lvl2pPr>
          </a:lstStyle>
          <a:p>
            <a:pPr lvl="0"/>
            <a:r>
              <a:rPr lang="fr-FR" dirty="0"/>
              <a:t>TITRE</a:t>
            </a:r>
          </a:p>
          <a:p>
            <a:pPr lvl="1"/>
            <a:r>
              <a:rPr lang="fr-FR" dirty="0"/>
              <a:t>Sous-titre</a:t>
            </a:r>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Rubrique 2 - Slide">
    <p:spTree>
      <p:nvGrpSpPr>
        <p:cNvPr id="1" name=""/>
        <p:cNvGrpSpPr/>
        <p:nvPr/>
      </p:nvGrpSpPr>
      <p:grpSpPr>
        <a:xfrm>
          <a:off x="0" y="0"/>
          <a:ext cx="0" cy="0"/>
          <a:chOff x="0" y="0"/>
          <a:chExt cx="0" cy="0"/>
        </a:xfrm>
      </p:grpSpPr>
      <p:pic>
        <p:nvPicPr>
          <p:cNvPr id="20" name="Picture 2" descr="L:\1516904_Atlantic_ Deploiement_280515\Publishing\Charte\LOGO-BLOC MARQUE\LOGO\Engie_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17703" y="0"/>
            <a:ext cx="1579461" cy="79077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968375" y="1627190"/>
            <a:ext cx="7200900" cy="4325936"/>
          </a:xfrm>
          <a:prstGeom prst="rect">
            <a:avLst/>
          </a:prstGeom>
        </p:spPr>
        <p:txBody>
          <a:bodyPr lIns="0" tIns="0" rIns="0" bIns="0"/>
          <a:lstStyle>
            <a:lvl1pPr>
              <a:spcAft>
                <a:spcPts val="0"/>
              </a:spcAft>
              <a:defRPr sz="1600" spc="-50" baseline="0">
                <a:solidFill>
                  <a:srgbClr val="777777"/>
                </a:solidFill>
                <a:latin typeface="Arial Black" pitchFamily="34" charset="0"/>
              </a:defRPr>
            </a:lvl1pPr>
            <a:lvl2pPr marL="719138" indent="-360363">
              <a:spcBef>
                <a:spcPts val="1200"/>
              </a:spcBef>
              <a:buClr>
                <a:srgbClr val="96BE0F"/>
              </a:buClr>
              <a:defRPr sz="1600">
                <a:solidFill>
                  <a:srgbClr val="777777"/>
                </a:solidFill>
              </a:defRPr>
            </a:lvl2pPr>
            <a:lvl3pPr marL="1252538" indent="-360363">
              <a:spcBef>
                <a:spcPts val="1200"/>
              </a:spcBef>
              <a:buClr>
                <a:srgbClr val="777777"/>
              </a:buClr>
              <a:buFont typeface="Arial" pitchFamily="34" charset="0"/>
              <a:buChar char="–"/>
              <a:defRPr sz="1600">
                <a:solidFill>
                  <a:srgbClr val="777777"/>
                </a:solidFill>
              </a:defRPr>
            </a:lvl3pPr>
            <a:lvl4pPr marL="1795463" indent="-358775">
              <a:spcBef>
                <a:spcPts val="1200"/>
              </a:spcBef>
              <a:defRPr sz="1600">
                <a:solidFill>
                  <a:srgbClr val="777777"/>
                </a:solidFill>
              </a:defRPr>
            </a:lvl4pPr>
            <a:lvl5pPr>
              <a:defRPr sz="1600">
                <a:solidFill>
                  <a:srgbClr val="77777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36" name="Titre 1"/>
          <p:cNvSpPr>
            <a:spLocks noGrp="1"/>
          </p:cNvSpPr>
          <p:nvPr>
            <p:ph type="title"/>
          </p:nvPr>
        </p:nvSpPr>
        <p:spPr>
          <a:xfrm>
            <a:off x="968377" y="263527"/>
            <a:ext cx="7200901" cy="703940"/>
          </a:xfrm>
          <a:prstGeom prst="rect">
            <a:avLst/>
          </a:prstGeom>
          <a:effectLst>
            <a:outerShdw blurRad="254000" dir="3000000" algn="tl" rotWithShape="0">
              <a:schemeClr val="bg1">
                <a:lumMod val="65000"/>
                <a:alpha val="90000"/>
              </a:schemeClr>
            </a:outerShdw>
          </a:effectLst>
        </p:spPr>
        <p:txBody>
          <a:bodyPr lIns="0" tIns="0" rIns="0" bIns="0" anchor="b" anchorCtr="0"/>
          <a:lstStyle>
            <a:lvl1pPr>
              <a:defRPr sz="2400" spc="-120" baseline="0">
                <a:solidFill>
                  <a:srgbClr val="96BE0F"/>
                </a:solidFill>
              </a:defRPr>
            </a:lvl1pPr>
          </a:lstStyle>
          <a:p>
            <a:r>
              <a:rPr lang="fr-FR" dirty="0"/>
              <a:t>Cliquez pour modifier le style du titre</a:t>
            </a:r>
          </a:p>
        </p:txBody>
      </p:sp>
      <p:sp>
        <p:nvSpPr>
          <p:cNvPr id="19" name="Text Box 438"/>
          <p:cNvSpPr txBox="1">
            <a:spLocks noChangeArrowheads="1"/>
          </p:cNvSpPr>
          <p:nvPr userDrawn="1"/>
        </p:nvSpPr>
        <p:spPr bwMode="auto">
          <a:xfrm>
            <a:off x="8120420" y="6418075"/>
            <a:ext cx="738187" cy="266700"/>
          </a:xfrm>
          <a:prstGeom prst="rect">
            <a:avLst/>
          </a:prstGeom>
          <a:noFill/>
          <a:ln w="6350">
            <a:noFill/>
            <a:prstDash val="sysDot"/>
            <a:miter lim="800000"/>
            <a:headEnd type="none" w="med" len="sm"/>
            <a:tailEnd type="none" w="med" len="sm"/>
          </a:ln>
          <a:effectLst/>
        </p:spPr>
        <p:txBody>
          <a:bodyPr lIns="0" tIns="0" rIns="0" bIns="0" anchor="b"/>
          <a:lstStyle/>
          <a:p>
            <a:pPr algn="r"/>
            <a:fld id="{EB0C0DE7-A141-4080-94A3-12EDF98EB012}" type="slidenum">
              <a:rPr lang="fr-FR" sz="2000" b="0" spc="-120">
                <a:solidFill>
                  <a:srgbClr val="C0C0C0"/>
                </a:solidFill>
                <a:latin typeface="Arial Black"/>
              </a:rPr>
              <a:pPr algn="r"/>
              <a:t>‹N›</a:t>
            </a:fld>
            <a:endParaRPr lang="fr-FR" sz="2000" b="0" spc="-120" dirty="0">
              <a:solidFill>
                <a:srgbClr val="C0C0C0"/>
              </a:solidFill>
              <a:latin typeface="Arial Black"/>
            </a:endParaRPr>
          </a:p>
        </p:txBody>
      </p:sp>
      <p:sp>
        <p:nvSpPr>
          <p:cNvPr id="18" name="Espace réservé du texte 56"/>
          <p:cNvSpPr>
            <a:spLocks noGrp="1"/>
          </p:cNvSpPr>
          <p:nvPr>
            <p:ph type="body" sz="quarter" idx="34" hasCustomPrompt="1"/>
          </p:nvPr>
        </p:nvSpPr>
        <p:spPr bwMode="gray">
          <a:xfrm>
            <a:off x="340176" y="6372044"/>
            <a:ext cx="8460000" cy="32244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sz="100">
                <a:solidFill>
                  <a:schemeClr val="accent3">
                    <a:alpha val="0"/>
                  </a:schemeClr>
                </a:solidFill>
              </a:defRPr>
            </a:lvl1pPr>
          </a:lstStyle>
          <a:p>
            <a:pPr lvl="0"/>
            <a:r>
              <a:rPr lang="fr-FR" dirty="0"/>
              <a:t> </a:t>
            </a:r>
          </a:p>
        </p:txBody>
      </p:sp>
      <p:sp>
        <p:nvSpPr>
          <p:cNvPr id="21" name="Rectangle à coins arrondis 20"/>
          <p:cNvSpPr/>
          <p:nvPr userDrawn="1"/>
        </p:nvSpPr>
        <p:spPr>
          <a:xfrm>
            <a:off x="968375" y="308557"/>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22" name="Rectangle à coins arrondis 21"/>
          <p:cNvSpPr/>
          <p:nvPr userDrawn="1"/>
        </p:nvSpPr>
        <p:spPr>
          <a:xfrm>
            <a:off x="968375" y="1177712"/>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Tree>
    <p:extLst>
      <p:ext uri="{BB962C8B-B14F-4D97-AF65-F5344CB8AC3E}">
        <p14:creationId xmlns:p14="http://schemas.microsoft.com/office/powerpoint/2010/main" val="366477837"/>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9.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2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emf"/><Relationship Id="rId5" Type="http://schemas.openxmlformats.org/officeDocument/2006/relationships/slideLayout" Target="../slideLayouts/slideLayout22.xml"/><Relationship Id="rId10" Type="http://schemas.openxmlformats.org/officeDocument/2006/relationships/oleObject" Target="../embeddings/oleObject2.bin"/><Relationship Id="rId4" Type="http://schemas.openxmlformats.org/officeDocument/2006/relationships/slideLayout" Target="../slideLayouts/slideLayout21.xml"/><Relationship Id="rId9"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8.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p:custDataLst>
              <p:tags r:id="rId19"/>
            </p:custDataLst>
            <p:extLst>
              <p:ext uri="{D42A27DB-BD31-4B8C-83A1-F6EECF244321}">
                <p14:modId xmlns:p14="http://schemas.microsoft.com/office/powerpoint/2010/main" val="18668294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20" imgW="360" imgH="360" progId="">
                  <p:embed/>
                </p:oleObj>
              </mc:Choice>
              <mc:Fallback>
                <p:oleObj name="Diapositive think-cell" r:id="rId20" imgW="360" imgH="360" progId="">
                  <p:embed/>
                  <p:pic>
                    <p:nvPicPr>
                      <p:cNvPr id="7" name="Objet 6"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bwMode="gray">
          <a:xfrm>
            <a:off x="323850" y="333375"/>
            <a:ext cx="8496299" cy="863377"/>
          </a:xfrm>
          <a:prstGeom prst="rect">
            <a:avLst/>
          </a:prstGeom>
        </p:spPr>
        <p:txBody>
          <a:bodyPr vert="horz" lIns="0" tIns="0" rIns="0" bIns="0" rtlCol="0" anchor="ctr" anchorCtr="0">
            <a:noAutofit/>
          </a:bodyPr>
          <a:lstStyle/>
          <a:p>
            <a:r>
              <a:rPr lang="en-US" noProof="0" dirty="0"/>
              <a:t>TITLE</a:t>
            </a:r>
            <a:endParaRPr lang="fr-FR" noProof="0" dirty="0"/>
          </a:p>
        </p:txBody>
      </p:sp>
      <p:sp>
        <p:nvSpPr>
          <p:cNvPr id="3" name="Espace réservé du texte 2"/>
          <p:cNvSpPr>
            <a:spLocks noGrp="1"/>
          </p:cNvSpPr>
          <p:nvPr>
            <p:ph type="body" idx="1"/>
          </p:nvPr>
        </p:nvSpPr>
        <p:spPr bwMode="gray">
          <a:xfrm>
            <a:off x="323850" y="1808164"/>
            <a:ext cx="8496299" cy="4233862"/>
          </a:xfrm>
          <a:prstGeom prst="rect">
            <a:avLst/>
          </a:prstGeom>
        </p:spPr>
        <p:txBody>
          <a:bodyPr vert="horz" lIns="0" tIns="0" rIns="0" bIns="0" rtlCol="0" anchor="t" anchorCtr="0">
            <a:noAutofit/>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Espace réservé de la date 3"/>
          <p:cNvSpPr>
            <a:spLocks noGrp="1"/>
          </p:cNvSpPr>
          <p:nvPr>
            <p:ph type="dt" sz="half" idx="2"/>
          </p:nvPr>
        </p:nvSpPr>
        <p:spPr bwMode="gray">
          <a:xfrm>
            <a:off x="323850" y="6524625"/>
            <a:ext cx="1079798" cy="333376"/>
          </a:xfrm>
          <a:prstGeom prst="rect">
            <a:avLst/>
          </a:prstGeom>
        </p:spPr>
        <p:txBody>
          <a:bodyPr vert="horz" lIns="0" tIns="72000" rIns="0" bIns="0" rtlCol="0" anchor="t" anchorCtr="0">
            <a:noAutofit/>
          </a:bodyPr>
          <a:lstStyle>
            <a:lvl1pPr algn="ctr">
              <a:defRPr sz="700">
                <a:solidFill>
                  <a:schemeClr val="bg2"/>
                </a:solidFill>
              </a:defRPr>
            </a:lvl1pPr>
          </a:lstStyle>
          <a:p>
            <a:pPr algn="l"/>
            <a:r>
              <a:rPr lang="fr-FR">
                <a:solidFill>
                  <a:srgbClr val="B1B1B1"/>
                </a:solidFill>
              </a:rPr>
              <a:t>00/00/2015</a:t>
            </a:r>
            <a:endParaRPr lang="fr-FR" dirty="0">
              <a:solidFill>
                <a:srgbClr val="B1B1B1"/>
              </a:solidFill>
            </a:endParaRPr>
          </a:p>
        </p:txBody>
      </p:sp>
      <p:sp>
        <p:nvSpPr>
          <p:cNvPr id="5" name="Espace réservé du pied de page 4"/>
          <p:cNvSpPr>
            <a:spLocks noGrp="1"/>
          </p:cNvSpPr>
          <p:nvPr>
            <p:ph type="ftr" sz="quarter" idx="3"/>
          </p:nvPr>
        </p:nvSpPr>
        <p:spPr bwMode="gray">
          <a:xfrm>
            <a:off x="1439652" y="6524625"/>
            <a:ext cx="6804236" cy="333376"/>
          </a:xfrm>
          <a:prstGeom prst="rect">
            <a:avLst/>
          </a:prstGeom>
        </p:spPr>
        <p:txBody>
          <a:bodyPr vert="horz" lIns="0" tIns="72000" rIns="0" bIns="0" rtlCol="0" anchor="t" anchorCtr="0">
            <a:noAutofit/>
          </a:bodyPr>
          <a:lstStyle>
            <a:lvl1pPr algn="ctr">
              <a:defRPr sz="700">
                <a:solidFill>
                  <a:schemeClr val="bg2"/>
                </a:solidFill>
              </a:defRPr>
            </a:lvl1pPr>
          </a:lstStyle>
          <a:p>
            <a:pPr algn="l"/>
            <a:r>
              <a:rPr lang="en-US" dirty="0">
                <a:solidFill>
                  <a:srgbClr val="B1B1B1"/>
                </a:solidFill>
              </a:rPr>
              <a:t>PRESENTATION TITLE ( FOOTER CAN BE PERSONALIZED AS FOLLOW: INSERT / HEADER AND FOOTER")</a:t>
            </a:r>
          </a:p>
        </p:txBody>
      </p:sp>
      <p:sp>
        <p:nvSpPr>
          <p:cNvPr id="6" name="Espace réservé du numéro de diapositive 5"/>
          <p:cNvSpPr>
            <a:spLocks noGrp="1"/>
          </p:cNvSpPr>
          <p:nvPr>
            <p:ph type="sldNum" sz="quarter" idx="4"/>
          </p:nvPr>
        </p:nvSpPr>
        <p:spPr bwMode="gray">
          <a:xfrm>
            <a:off x="8243889" y="6524624"/>
            <a:ext cx="576261" cy="333375"/>
          </a:xfrm>
          <a:prstGeom prst="rect">
            <a:avLst/>
          </a:prstGeom>
        </p:spPr>
        <p:txBody>
          <a:bodyPr vert="horz" lIns="0" tIns="72000" rIns="0" bIns="0" rtlCol="0" anchor="t" anchorCtr="0">
            <a:noAutofit/>
          </a:bodyPr>
          <a:lstStyle>
            <a:lvl1pPr algn="r">
              <a:defRPr sz="700">
                <a:solidFill>
                  <a:schemeClr val="bg2"/>
                </a:solidFill>
              </a:defRPr>
            </a:lvl1pPr>
          </a:lstStyle>
          <a:p>
            <a:fld id="{733122C9-A0B9-462F-8757-0847AD287B63}" type="slidenum">
              <a:rPr lang="fr-FR" smtClean="0">
                <a:solidFill>
                  <a:srgbClr val="B1B1B1"/>
                </a:solidFill>
              </a:rPr>
              <a:pPr/>
              <a:t>‹N›</a:t>
            </a:fld>
            <a:endParaRPr lang="fr-FR" dirty="0">
              <a:solidFill>
                <a:srgbClr val="B1B1B1"/>
              </a:solidFill>
            </a:endParaRPr>
          </a:p>
        </p:txBody>
      </p:sp>
      <p:sp>
        <p:nvSpPr>
          <p:cNvPr id="11" name="Rectangle à coins arrondis 10"/>
          <p:cNvSpPr/>
          <p:nvPr/>
        </p:nvSpPr>
        <p:spPr>
          <a:xfrm>
            <a:off x="327025" y="308557"/>
            <a:ext cx="324000" cy="36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à coins arrondis 11"/>
          <p:cNvSpPr/>
          <p:nvPr/>
        </p:nvSpPr>
        <p:spPr>
          <a:xfrm>
            <a:off x="327025" y="1177712"/>
            <a:ext cx="324000" cy="36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4148850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9" r:id="rId6"/>
    <p:sldLayoutId id="2147483690" r:id="rId7"/>
    <p:sldLayoutId id="2147483783" r:id="rId8"/>
    <p:sldLayoutId id="2147483788" r:id="rId9"/>
    <p:sldLayoutId id="2147483789" r:id="rId10"/>
    <p:sldLayoutId id="2147483790" r:id="rId11"/>
    <p:sldLayoutId id="2147483791" r:id="rId12"/>
    <p:sldLayoutId id="2147483792" r:id="rId13"/>
    <p:sldLayoutId id="2147483820" r:id="rId14"/>
    <p:sldLayoutId id="2147483824" r:id="rId15"/>
    <p:sldLayoutId id="2147483825" r:id="rId16"/>
    <p:sldLayoutId id="2147483826" r:id="rId17"/>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180000" indent="-180000" algn="l" defTabSz="914400" rtl="0" eaLnBrk="1" latinLnBrk="0" hangingPunct="1">
        <a:lnSpc>
          <a:spcPct val="105000"/>
        </a:lnSpc>
        <a:spcBef>
          <a:spcPts val="600"/>
        </a:spcBef>
        <a:spcAft>
          <a:spcPts val="600"/>
        </a:spcAft>
        <a:buClr>
          <a:schemeClr val="tx1"/>
        </a:buClr>
        <a:buSzPct val="80000"/>
        <a:buFont typeface="Wingdings" panose="05000000000000000000" pitchFamily="2" charset="2"/>
        <a:buChar char=""/>
        <a:defRPr sz="1500" kern="1200">
          <a:solidFill>
            <a:schemeClr val="tx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t 8" hidden="1"/>
          <p:cNvGraphicFramePr>
            <a:graphicFrameLocks noChangeAspect="1"/>
          </p:cNvGraphicFramePr>
          <p:nvPr>
            <p:custDataLst>
              <p:tags r:id="rId9"/>
            </p:custDataLst>
            <p:extLst>
              <p:ext uri="{D42A27DB-BD31-4B8C-83A1-F6EECF244321}">
                <p14:modId xmlns:p14="http://schemas.microsoft.com/office/powerpoint/2010/main" val="9343175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10" imgW="360" imgH="360" progId="">
                  <p:embed/>
                </p:oleObj>
              </mc:Choice>
              <mc:Fallback>
                <p:oleObj name="Diapositive think-cell" r:id="rId10" imgW="360" imgH="360" progId="">
                  <p:embed/>
                  <p:pic>
                    <p:nvPicPr>
                      <p:cNvPr id="9" name="Objet 8"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Imag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0" y="6283904"/>
            <a:ext cx="7962900" cy="376911"/>
          </a:xfrm>
          <a:prstGeom prst="rect">
            <a:avLst/>
          </a:prstGeom>
        </p:spPr>
      </p:pic>
      <p:sp>
        <p:nvSpPr>
          <p:cNvPr id="2" name="Espace réservé du titre 1"/>
          <p:cNvSpPr>
            <a:spLocks noGrp="1"/>
          </p:cNvSpPr>
          <p:nvPr>
            <p:ph type="title"/>
          </p:nvPr>
        </p:nvSpPr>
        <p:spPr bwMode="gray">
          <a:xfrm>
            <a:off x="323850" y="333375"/>
            <a:ext cx="8496299" cy="863377"/>
          </a:xfrm>
          <a:prstGeom prst="rect">
            <a:avLst/>
          </a:prstGeom>
        </p:spPr>
        <p:txBody>
          <a:bodyPr vert="horz" lIns="0" tIns="0" rIns="0" bIns="0" rtlCol="0" anchor="ctr" anchorCtr="0">
            <a:noAutofit/>
          </a:bodyPr>
          <a:lstStyle/>
          <a:p>
            <a:r>
              <a:rPr lang="fr-FR" noProof="0" dirty="0"/>
              <a:t>TITLE</a:t>
            </a:r>
          </a:p>
        </p:txBody>
      </p:sp>
      <p:sp>
        <p:nvSpPr>
          <p:cNvPr id="3" name="Espace réservé du texte 2"/>
          <p:cNvSpPr>
            <a:spLocks noGrp="1"/>
          </p:cNvSpPr>
          <p:nvPr>
            <p:ph type="body" idx="1"/>
          </p:nvPr>
        </p:nvSpPr>
        <p:spPr bwMode="gray">
          <a:xfrm>
            <a:off x="323850" y="1808164"/>
            <a:ext cx="8496299" cy="4233862"/>
          </a:xfrm>
          <a:prstGeom prst="rect">
            <a:avLst/>
          </a:prstGeom>
        </p:spPr>
        <p:txBody>
          <a:bodyPr vert="horz" lIns="0" tIns="0" rIns="0" bIns="0" rtlCol="0" anchor="t" anchorCtr="0">
            <a:noAutofit/>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Espace réservé de la date 3"/>
          <p:cNvSpPr>
            <a:spLocks noGrp="1"/>
          </p:cNvSpPr>
          <p:nvPr>
            <p:ph type="dt" sz="half" idx="2"/>
          </p:nvPr>
        </p:nvSpPr>
        <p:spPr bwMode="gray">
          <a:xfrm>
            <a:off x="323850" y="6524625"/>
            <a:ext cx="1079798" cy="333376"/>
          </a:xfrm>
          <a:prstGeom prst="rect">
            <a:avLst/>
          </a:prstGeom>
        </p:spPr>
        <p:txBody>
          <a:bodyPr vert="horz" lIns="0" tIns="72000" rIns="0" bIns="0" rtlCol="0" anchor="t" anchorCtr="0">
            <a:noAutofit/>
          </a:bodyPr>
          <a:lstStyle>
            <a:lvl1pPr algn="ctr">
              <a:defRPr sz="700">
                <a:solidFill>
                  <a:schemeClr val="bg2"/>
                </a:solidFill>
              </a:defRPr>
            </a:lvl1pPr>
          </a:lstStyle>
          <a:p>
            <a:pPr algn="l"/>
            <a:r>
              <a:rPr lang="fr-FR">
                <a:solidFill>
                  <a:srgbClr val="B1B1B1"/>
                </a:solidFill>
              </a:rPr>
              <a:t>00/00/2015</a:t>
            </a:r>
            <a:endParaRPr lang="fr-FR" dirty="0">
              <a:solidFill>
                <a:srgbClr val="B1B1B1"/>
              </a:solidFill>
            </a:endParaRPr>
          </a:p>
        </p:txBody>
      </p:sp>
      <p:sp>
        <p:nvSpPr>
          <p:cNvPr id="5" name="Espace réservé du pied de page 4"/>
          <p:cNvSpPr>
            <a:spLocks noGrp="1"/>
          </p:cNvSpPr>
          <p:nvPr>
            <p:ph type="ftr" sz="quarter" idx="3"/>
          </p:nvPr>
        </p:nvSpPr>
        <p:spPr bwMode="gray">
          <a:xfrm>
            <a:off x="1439652" y="6524625"/>
            <a:ext cx="6804236" cy="333376"/>
          </a:xfrm>
          <a:prstGeom prst="rect">
            <a:avLst/>
          </a:prstGeom>
        </p:spPr>
        <p:txBody>
          <a:bodyPr vert="horz" lIns="0" tIns="72000" rIns="0" bIns="0" rtlCol="0" anchor="t" anchorCtr="0">
            <a:noAutofit/>
          </a:bodyPr>
          <a:lstStyle>
            <a:lvl1pPr algn="ctr">
              <a:defRPr sz="700">
                <a:solidFill>
                  <a:schemeClr val="bg2"/>
                </a:solidFill>
              </a:defRPr>
            </a:lvl1pPr>
          </a:lstStyle>
          <a:p>
            <a:pPr algn="l"/>
            <a:r>
              <a:rPr lang="en-US" dirty="0">
                <a:solidFill>
                  <a:srgbClr val="B1B1B1"/>
                </a:solidFill>
              </a:rPr>
              <a:t>PRESENTATION TITLE ( FOOTER CAN BE PERSONALIZED AS FOLLOW: INSERT / HEADER AND FOOTER")</a:t>
            </a:r>
          </a:p>
        </p:txBody>
      </p:sp>
      <p:sp>
        <p:nvSpPr>
          <p:cNvPr id="6" name="Espace réservé du numéro de diapositive 5"/>
          <p:cNvSpPr>
            <a:spLocks noGrp="1"/>
          </p:cNvSpPr>
          <p:nvPr>
            <p:ph type="sldNum" sz="quarter" idx="4"/>
          </p:nvPr>
        </p:nvSpPr>
        <p:spPr bwMode="gray">
          <a:xfrm>
            <a:off x="8243889" y="6524624"/>
            <a:ext cx="576261" cy="333375"/>
          </a:xfrm>
          <a:prstGeom prst="rect">
            <a:avLst/>
          </a:prstGeom>
        </p:spPr>
        <p:txBody>
          <a:bodyPr vert="horz" lIns="0" tIns="72000" rIns="0" bIns="0" rtlCol="0" anchor="t" anchorCtr="0">
            <a:noAutofit/>
          </a:bodyPr>
          <a:lstStyle>
            <a:lvl1pPr algn="r">
              <a:defRPr sz="700">
                <a:solidFill>
                  <a:schemeClr val="bg2"/>
                </a:solidFill>
              </a:defRPr>
            </a:lvl1pPr>
          </a:lstStyle>
          <a:p>
            <a:fld id="{733122C9-A0B9-462F-8757-0847AD287B63}" type="slidenum">
              <a:rPr lang="fr-FR" smtClean="0">
                <a:solidFill>
                  <a:srgbClr val="B1B1B1"/>
                </a:solidFill>
              </a:rPr>
              <a:pPr/>
              <a:t>‹N›</a:t>
            </a:fld>
            <a:endParaRPr lang="fr-FR" dirty="0">
              <a:solidFill>
                <a:srgbClr val="B1B1B1"/>
              </a:solidFill>
            </a:endParaRPr>
          </a:p>
        </p:txBody>
      </p:sp>
      <p:sp>
        <p:nvSpPr>
          <p:cNvPr id="12" name="Rectangle à coins arrondis 11"/>
          <p:cNvSpPr/>
          <p:nvPr/>
        </p:nvSpPr>
        <p:spPr>
          <a:xfrm>
            <a:off x="327025" y="308557"/>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Rectangle à coins arrondis 12"/>
          <p:cNvSpPr/>
          <p:nvPr/>
        </p:nvSpPr>
        <p:spPr>
          <a:xfrm>
            <a:off x="327025" y="1177712"/>
            <a:ext cx="324000" cy="36000"/>
          </a:xfrm>
          <a:prstGeom prst="roundRect">
            <a:avLst>
              <a:gd name="adj" fmla="val 50000"/>
            </a:avLst>
          </a:prstGeom>
          <a:solidFill>
            <a:srgbClr val="96B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4" name="Picture 2" descr="L:\1516904_Atlantic_ Deploiement_280515\Publishing\Charte\LOGO-BLOC MARQUE\LOGO\Engie_Logo.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755160" y="6095398"/>
            <a:ext cx="1211040" cy="60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14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hf hdr="0"/>
  <p:txStyles>
    <p:titleStyle>
      <a:lvl1pPr algn="l" defTabSz="914400" rtl="0" eaLnBrk="1" latinLnBrk="0" hangingPunct="1">
        <a:lnSpc>
          <a:spcPct val="90000"/>
        </a:lnSpc>
        <a:spcBef>
          <a:spcPct val="0"/>
        </a:spcBef>
        <a:buNone/>
        <a:defRPr sz="2300" b="1" kern="1200">
          <a:solidFill>
            <a:srgbClr val="96BE0F"/>
          </a:solidFill>
          <a:latin typeface="+mj-lt"/>
          <a:ea typeface="+mj-ea"/>
          <a:cs typeface="+mj-cs"/>
        </a:defRPr>
      </a:lvl1pPr>
    </p:titleStyle>
    <p:bodyStyle>
      <a:lvl1pPr marL="180000" indent="-180000" algn="l" defTabSz="914400" rtl="0" eaLnBrk="1" latinLnBrk="0" hangingPunct="1">
        <a:lnSpc>
          <a:spcPct val="105000"/>
        </a:lnSpc>
        <a:spcBef>
          <a:spcPts val="600"/>
        </a:spcBef>
        <a:spcAft>
          <a:spcPts val="600"/>
        </a:spcAft>
        <a:buClr>
          <a:schemeClr val="tx1"/>
        </a:buClr>
        <a:buSzPct val="80000"/>
        <a:buFont typeface="Wingdings" panose="05000000000000000000" pitchFamily="2" charset="2"/>
        <a:buChar char=""/>
        <a:defRPr sz="1500" kern="1200">
          <a:solidFill>
            <a:schemeClr val="tx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Imag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720000" cy="469831"/>
          </a:xfrm>
          <a:prstGeom prst="rect">
            <a:avLst/>
          </a:prstGeom>
        </p:spPr>
      </p:pic>
      <p:pic>
        <p:nvPicPr>
          <p:cNvPr id="20" name="Imag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864000"/>
            <a:ext cx="720000" cy="469831"/>
          </a:xfrm>
          <a:prstGeom prst="rect">
            <a:avLst/>
          </a:prstGeom>
        </p:spPr>
      </p:pic>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228000"/>
            <a:ext cx="9144000" cy="432816"/>
          </a:xfrm>
          <a:prstGeom prst="rect">
            <a:avLst/>
          </a:prstGeom>
        </p:spPr>
      </p:pic>
      <p:sp>
        <p:nvSpPr>
          <p:cNvPr id="2" name="Espace réservé du titre 1"/>
          <p:cNvSpPr>
            <a:spLocks noGrp="1"/>
          </p:cNvSpPr>
          <p:nvPr>
            <p:ph type="title"/>
          </p:nvPr>
        </p:nvSpPr>
        <p:spPr bwMode="gray">
          <a:xfrm>
            <a:off x="323850" y="333375"/>
            <a:ext cx="8496299" cy="863377"/>
          </a:xfrm>
          <a:prstGeom prst="rect">
            <a:avLst/>
          </a:prstGeom>
        </p:spPr>
        <p:txBody>
          <a:bodyPr vert="horz" lIns="0" tIns="0" rIns="0" bIns="0" rtlCol="0" anchor="ctr" anchorCtr="0">
            <a:noAutofit/>
          </a:bodyPr>
          <a:lstStyle/>
          <a:p>
            <a:r>
              <a:rPr lang="fr-FR" noProof="0" dirty="0"/>
              <a:t>TITRE</a:t>
            </a:r>
          </a:p>
        </p:txBody>
      </p:sp>
      <p:sp>
        <p:nvSpPr>
          <p:cNvPr id="3" name="Espace réservé du texte 2"/>
          <p:cNvSpPr>
            <a:spLocks noGrp="1"/>
          </p:cNvSpPr>
          <p:nvPr>
            <p:ph type="body" idx="1"/>
          </p:nvPr>
        </p:nvSpPr>
        <p:spPr bwMode="gray">
          <a:xfrm>
            <a:off x="323850" y="1808164"/>
            <a:ext cx="8496299" cy="4233862"/>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8243889" y="6524624"/>
            <a:ext cx="576261" cy="333375"/>
          </a:xfrm>
          <a:prstGeom prst="rect">
            <a:avLst/>
          </a:prstGeom>
        </p:spPr>
        <p:txBody>
          <a:bodyPr vert="horz" lIns="0" tIns="72000" rIns="0" bIns="0" rtlCol="0" anchor="t" anchorCtr="0">
            <a:noAutofit/>
          </a:bodyPr>
          <a:lstStyle>
            <a:lvl1pPr algn="r">
              <a:defRPr sz="700">
                <a:solidFill>
                  <a:schemeClr val="bg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81348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9" r:id="rId12"/>
  </p:sldLayoutIdLst>
  <p:hf hdr="0" ftr="0" dt="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180000" indent="-180000" algn="l"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1500" kern="1200">
          <a:solidFill>
            <a:schemeClr val="tx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14.xml"/><Relationship Id="rId4" Type="http://schemas.openxmlformats.org/officeDocument/2006/relationships/image" Target="../media/image7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14.xml"/><Relationship Id="rId6" Type="http://schemas.openxmlformats.org/officeDocument/2006/relationships/image" Target="../media/image84.jpg"/><Relationship Id="rId5" Type="http://schemas.openxmlformats.org/officeDocument/2006/relationships/image" Target="../media/image83.png"/><Relationship Id="rId10" Type="http://schemas.openxmlformats.org/officeDocument/2006/relationships/image" Target="../media/image87.jpeg"/><Relationship Id="rId4" Type="http://schemas.openxmlformats.org/officeDocument/2006/relationships/image" Target="../media/image82.png"/><Relationship Id="rId9"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a:extLst>
              <a:ext uri="{FF2B5EF4-FFF2-40B4-BE49-F238E27FC236}">
                <a16:creationId xmlns:a16="http://schemas.microsoft.com/office/drawing/2014/main" id="{354E7A68-324A-E729-D47A-5E9386FACA58}"/>
              </a:ext>
            </a:extLst>
          </p:cNvPr>
          <p:cNvSpPr txBox="1">
            <a:spLocks/>
          </p:cNvSpPr>
          <p:nvPr/>
        </p:nvSpPr>
        <p:spPr bwMode="gray">
          <a:xfrm>
            <a:off x="548602" y="1210133"/>
            <a:ext cx="7620819" cy="1793177"/>
          </a:xfrm>
          <a:prstGeom prst="rect">
            <a:avLst/>
          </a:prstGeom>
          <a:noFill/>
        </p:spPr>
        <p:txBody>
          <a:bodyPr vert="horz" lIns="0" tIns="0" rIns="0" bIns="0" rtlCol="0" anchor="t" anchorCtr="0">
            <a:noAutofit/>
          </a:bodyPr>
          <a:lstStyle>
            <a:lvl1pPr marL="0" indent="0" algn="l" defTabSz="914400" rtl="0" eaLnBrk="1" latinLnBrk="0" hangingPunct="1">
              <a:lnSpc>
                <a:spcPct val="105000"/>
              </a:lnSpc>
              <a:spcBef>
                <a:spcPts val="600"/>
              </a:spcBef>
              <a:spcAft>
                <a:spcPts val="600"/>
              </a:spcAft>
              <a:buClr>
                <a:schemeClr val="tx1"/>
              </a:buClr>
              <a:buSzPct val="80000"/>
              <a:buFont typeface="Wingdings" panose="05000000000000000000" pitchFamily="2" charset="2"/>
              <a:buNone/>
              <a:defRPr sz="2400" b="0" i="0" kern="120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ea typeface="+mn-ea"/>
                <a:cs typeface="Arial Black" panose="020B0604020202020204" pitchFamily="34" charset="0"/>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2100" kern="1200">
                <a:solidFill>
                  <a:srgbClr val="23D2B5"/>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800" kern="1200">
                <a:solidFill>
                  <a:srgbClr val="23D2B5"/>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500" kern="1200">
                <a:solidFill>
                  <a:srgbClr val="23D2B5"/>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500" kern="1200">
                <a:solidFill>
                  <a:srgbClr val="23D2B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it-IT" sz="3200" dirty="0"/>
              <a:t>La transizione energetica attraverso la valorizzazione del patrimonio pubblico </a:t>
            </a:r>
          </a:p>
        </p:txBody>
      </p:sp>
      <p:sp>
        <p:nvSpPr>
          <p:cNvPr id="3" name="Google Shape;233;p37">
            <a:extLst>
              <a:ext uri="{FF2B5EF4-FFF2-40B4-BE49-F238E27FC236}">
                <a16:creationId xmlns:a16="http://schemas.microsoft.com/office/drawing/2014/main" id="{B92B3078-DE9F-94BA-A853-C041BAB7C74F}"/>
              </a:ext>
            </a:extLst>
          </p:cNvPr>
          <p:cNvSpPr/>
          <p:nvPr/>
        </p:nvSpPr>
        <p:spPr>
          <a:xfrm>
            <a:off x="793838" y="2213372"/>
            <a:ext cx="7555506" cy="3268265"/>
          </a:xfrm>
          <a:prstGeom prst="rect">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endParaRPr/>
          </a:p>
        </p:txBody>
      </p:sp>
      <p:sp>
        <p:nvSpPr>
          <p:cNvPr id="7" name="CasellaDiTesto 6">
            <a:extLst>
              <a:ext uri="{FF2B5EF4-FFF2-40B4-BE49-F238E27FC236}">
                <a16:creationId xmlns:a16="http://schemas.microsoft.com/office/drawing/2014/main" id="{0BA39EB2-85D9-7009-769E-4D9D4CBBBE5C}"/>
              </a:ext>
            </a:extLst>
          </p:cNvPr>
          <p:cNvSpPr txBox="1"/>
          <p:nvPr/>
        </p:nvSpPr>
        <p:spPr>
          <a:xfrm>
            <a:off x="2042515" y="4559112"/>
            <a:ext cx="4572000" cy="646331"/>
          </a:xfrm>
          <a:prstGeom prst="rect">
            <a:avLst/>
          </a:prstGeom>
          <a:noFill/>
        </p:spPr>
        <p:txBody>
          <a:bodyPr wrap="square">
            <a:spAutoFit/>
          </a:bodyPr>
          <a:lstStyle/>
          <a:p>
            <a:pPr algn="ctr"/>
            <a:r>
              <a:rPr lang="it-IT" sz="1800" i="1" dirty="0">
                <a:solidFill>
                  <a:schemeClr val="bg1"/>
                </a:solidFill>
              </a:rPr>
              <a:t>Giovedì 11 Aprile 2023 </a:t>
            </a:r>
          </a:p>
          <a:p>
            <a:pPr algn="ctr"/>
            <a:r>
              <a:rPr lang="it-IT" sz="1800" i="1" dirty="0">
                <a:solidFill>
                  <a:schemeClr val="bg1"/>
                </a:solidFill>
              </a:rPr>
              <a:t>Teatro Comune di Leinì</a:t>
            </a:r>
          </a:p>
        </p:txBody>
      </p:sp>
      <p:sp>
        <p:nvSpPr>
          <p:cNvPr id="15" name="CasellaDiTesto 14">
            <a:extLst>
              <a:ext uri="{FF2B5EF4-FFF2-40B4-BE49-F238E27FC236}">
                <a16:creationId xmlns:a16="http://schemas.microsoft.com/office/drawing/2014/main" id="{1B91623F-62B8-4945-0416-98F717D861E7}"/>
              </a:ext>
            </a:extLst>
          </p:cNvPr>
          <p:cNvSpPr txBox="1"/>
          <p:nvPr/>
        </p:nvSpPr>
        <p:spPr>
          <a:xfrm>
            <a:off x="2162867" y="2892451"/>
            <a:ext cx="4572000" cy="646331"/>
          </a:xfrm>
          <a:prstGeom prst="rect">
            <a:avLst/>
          </a:prstGeom>
          <a:noFill/>
        </p:spPr>
        <p:txBody>
          <a:bodyPr wrap="square">
            <a:spAutoFit/>
          </a:bodyPr>
          <a:lstStyle/>
          <a:p>
            <a:pPr algn="ctr"/>
            <a:r>
              <a:rPr lang="it-IT"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Mercoledì 19 Aprile 2023 </a:t>
            </a:r>
          </a:p>
          <a:p>
            <a:pPr algn="ctr"/>
            <a:r>
              <a:rPr lang="it-IT"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Palazzo Ducale Sassari</a:t>
            </a:r>
          </a:p>
        </p:txBody>
      </p:sp>
      <p:pic>
        <p:nvPicPr>
          <p:cNvPr id="17" name="Image 3">
            <a:extLst>
              <a:ext uri="{FF2B5EF4-FFF2-40B4-BE49-F238E27FC236}">
                <a16:creationId xmlns:a16="http://schemas.microsoft.com/office/drawing/2014/main" id="{A18F9CAB-01BE-095A-FCF0-FBEFD179FEAE}"/>
              </a:ext>
            </a:extLst>
          </p:cNvPr>
          <p:cNvPicPr>
            <a:picLocks noChangeAspect="1"/>
          </p:cNvPicPr>
          <p:nvPr/>
        </p:nvPicPr>
        <p:blipFill>
          <a:blip r:embed="rId2"/>
          <a:stretch>
            <a:fillRect/>
          </a:stretch>
        </p:blipFill>
        <p:spPr>
          <a:xfrm>
            <a:off x="1499379" y="3888468"/>
            <a:ext cx="3190903" cy="1916796"/>
          </a:xfrm>
          <a:prstGeom prst="rect">
            <a:avLst/>
          </a:prstGeom>
        </p:spPr>
      </p:pic>
      <p:sp>
        <p:nvSpPr>
          <p:cNvPr id="43" name="Rettangolo 42">
            <a:extLst>
              <a:ext uri="{FF2B5EF4-FFF2-40B4-BE49-F238E27FC236}">
                <a16:creationId xmlns:a16="http://schemas.microsoft.com/office/drawing/2014/main" id="{56A1A399-E4CA-E62B-ECE4-A4230F71E2BE}"/>
              </a:ext>
            </a:extLst>
          </p:cNvPr>
          <p:cNvSpPr/>
          <p:nvPr/>
        </p:nvSpPr>
        <p:spPr>
          <a:xfrm>
            <a:off x="0" y="188640"/>
            <a:ext cx="9144000" cy="1139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44" name="Google Shape;233;p37">
            <a:extLst>
              <a:ext uri="{FF2B5EF4-FFF2-40B4-BE49-F238E27FC236}">
                <a16:creationId xmlns:a16="http://schemas.microsoft.com/office/drawing/2014/main" id="{32C665A9-1161-7A15-5D44-947A6A939015}"/>
              </a:ext>
            </a:extLst>
          </p:cNvPr>
          <p:cNvSpPr/>
          <p:nvPr/>
        </p:nvSpPr>
        <p:spPr>
          <a:xfrm>
            <a:off x="323528" y="533677"/>
            <a:ext cx="8568952" cy="3148712"/>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endParaRPr/>
          </a:p>
        </p:txBody>
      </p:sp>
      <p:pic>
        <p:nvPicPr>
          <p:cNvPr id="1026" name="Picture 2" descr="I comuni d'Italia che collaborano con CLEAR | Altroconsumo">
            <a:extLst>
              <a:ext uri="{FF2B5EF4-FFF2-40B4-BE49-F238E27FC236}">
                <a16:creationId xmlns:a16="http://schemas.microsoft.com/office/drawing/2014/main" id="{A2524305-00FD-4DDE-9870-A9AAB0692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360" y="3888468"/>
            <a:ext cx="1776507" cy="177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5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e 35">
            <a:extLst>
              <a:ext uri="{FF2B5EF4-FFF2-40B4-BE49-F238E27FC236}">
                <a16:creationId xmlns:a16="http://schemas.microsoft.com/office/drawing/2014/main" id="{01F5F73B-9B39-4E76-A798-AF1163126BE2}"/>
              </a:ext>
            </a:extLst>
          </p:cNvPr>
          <p:cNvSpPr/>
          <p:nvPr/>
        </p:nvSpPr>
        <p:spPr>
          <a:xfrm>
            <a:off x="4963308" y="3235215"/>
            <a:ext cx="2735416" cy="252028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F05B30F5-F17C-4F63-934B-0989BAFDD8C8}"/>
              </a:ext>
            </a:extLst>
          </p:cNvPr>
          <p:cNvSpPr/>
          <p:nvPr/>
        </p:nvSpPr>
        <p:spPr>
          <a:xfrm>
            <a:off x="467000" y="1638999"/>
            <a:ext cx="8785520" cy="369332"/>
          </a:xfrm>
          <a:prstGeom prst="rect">
            <a:avLst/>
          </a:prstGeom>
        </p:spPr>
        <p:txBody>
          <a:bodyPr wrap="square">
            <a:spAutoFit/>
          </a:bodyPr>
          <a:lstStyle/>
          <a:p>
            <a:r>
              <a:rPr lang="it-IT" dirty="0">
                <a:solidFill>
                  <a:schemeClr val="accent2"/>
                </a:solidFill>
                <a:latin typeface="Roboto"/>
              </a:rPr>
              <a:t>Di chi sono le risorse:</a:t>
            </a:r>
            <a:endParaRPr lang="it-IT" dirty="0">
              <a:solidFill>
                <a:schemeClr val="accent2"/>
              </a:solidFill>
            </a:endParaRPr>
          </a:p>
        </p:txBody>
      </p:sp>
      <p:sp>
        <p:nvSpPr>
          <p:cNvPr id="39" name="Rettangolo 38">
            <a:extLst>
              <a:ext uri="{FF2B5EF4-FFF2-40B4-BE49-F238E27FC236}">
                <a16:creationId xmlns:a16="http://schemas.microsoft.com/office/drawing/2014/main" id="{2685DEDE-9D72-4DF3-9D2D-2B591780D389}"/>
              </a:ext>
            </a:extLst>
          </p:cNvPr>
          <p:cNvSpPr/>
          <p:nvPr/>
        </p:nvSpPr>
        <p:spPr>
          <a:xfrm>
            <a:off x="392895" y="620688"/>
            <a:ext cx="8785521" cy="430887"/>
          </a:xfrm>
          <a:prstGeom prst="rect">
            <a:avLst/>
          </a:prstGeom>
        </p:spPr>
        <p:txBody>
          <a:bodyPr wrap="square">
            <a:spAutoFit/>
          </a:bodyPr>
          <a:lstStyle/>
          <a:p>
            <a:r>
              <a:rPr lang="it-IT" sz="2200" b="1" dirty="0">
                <a:solidFill>
                  <a:schemeClr val="accent2"/>
                </a:solidFill>
                <a:latin typeface="+mj-lt"/>
                <a:ea typeface="+mj-ea"/>
                <a:cs typeface="+mj-cs"/>
              </a:rPr>
              <a:t>VALORIZZAZIONE DEL PATRIMONIO PUBBLICO</a:t>
            </a:r>
          </a:p>
        </p:txBody>
      </p:sp>
      <p:pic>
        <p:nvPicPr>
          <p:cNvPr id="40" name="Immagine 39">
            <a:extLst>
              <a:ext uri="{FF2B5EF4-FFF2-40B4-BE49-F238E27FC236}">
                <a16:creationId xmlns:a16="http://schemas.microsoft.com/office/drawing/2014/main" id="{5BCE3A09-49F8-475F-AA34-48CA0B9445A3}"/>
              </a:ext>
            </a:extLst>
          </p:cNvPr>
          <p:cNvPicPr>
            <a:picLocks noChangeAspect="1"/>
          </p:cNvPicPr>
          <p:nvPr/>
        </p:nvPicPr>
        <p:blipFill rotWithShape="1">
          <a:blip r:embed="rId2"/>
          <a:srcRect l="17713" t="24800" r="46850" b="9401"/>
          <a:stretch/>
        </p:blipFill>
        <p:spPr>
          <a:xfrm>
            <a:off x="467888" y="2326233"/>
            <a:ext cx="3240360" cy="3384376"/>
          </a:xfrm>
          <a:prstGeom prst="rect">
            <a:avLst/>
          </a:prstGeom>
        </p:spPr>
      </p:pic>
      <p:sp>
        <p:nvSpPr>
          <p:cNvPr id="41" name="Rettangolo 40">
            <a:extLst>
              <a:ext uri="{FF2B5EF4-FFF2-40B4-BE49-F238E27FC236}">
                <a16:creationId xmlns:a16="http://schemas.microsoft.com/office/drawing/2014/main" id="{107DAF85-6428-4B49-A655-9C2B9587F998}"/>
              </a:ext>
            </a:extLst>
          </p:cNvPr>
          <p:cNvSpPr/>
          <p:nvPr/>
        </p:nvSpPr>
        <p:spPr>
          <a:xfrm>
            <a:off x="1507368" y="3643322"/>
            <a:ext cx="2160240" cy="151216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a:extLst>
              <a:ext uri="{FF2B5EF4-FFF2-40B4-BE49-F238E27FC236}">
                <a16:creationId xmlns:a16="http://schemas.microsoft.com/office/drawing/2014/main" id="{063E1397-C559-48F6-A3AC-981DF37C8489}"/>
              </a:ext>
            </a:extLst>
          </p:cNvPr>
          <p:cNvSpPr txBox="1"/>
          <p:nvPr/>
        </p:nvSpPr>
        <p:spPr>
          <a:xfrm>
            <a:off x="4068288" y="4445570"/>
            <a:ext cx="2016224" cy="646331"/>
          </a:xfrm>
          <a:prstGeom prst="rect">
            <a:avLst/>
          </a:prstGeom>
          <a:noFill/>
        </p:spPr>
        <p:txBody>
          <a:bodyPr wrap="square" rtlCol="0">
            <a:spAutoFit/>
          </a:bodyPr>
          <a:lstStyle/>
          <a:p>
            <a:r>
              <a:rPr lang="it-IT" dirty="0">
                <a:solidFill>
                  <a:schemeClr val="accent2"/>
                </a:solidFill>
              </a:rPr>
              <a:t>CONTRIBUTO PUBBLICO</a:t>
            </a:r>
          </a:p>
        </p:txBody>
      </p:sp>
      <p:sp>
        <p:nvSpPr>
          <p:cNvPr id="43" name="CasellaDiTesto 42">
            <a:extLst>
              <a:ext uri="{FF2B5EF4-FFF2-40B4-BE49-F238E27FC236}">
                <a16:creationId xmlns:a16="http://schemas.microsoft.com/office/drawing/2014/main" id="{73E244E9-CCCE-48FB-A0CF-7AB7C4A95A16}"/>
              </a:ext>
            </a:extLst>
          </p:cNvPr>
          <p:cNvSpPr txBox="1"/>
          <p:nvPr/>
        </p:nvSpPr>
        <p:spPr>
          <a:xfrm>
            <a:off x="6228528" y="4445570"/>
            <a:ext cx="2555776" cy="646331"/>
          </a:xfrm>
          <a:prstGeom prst="rect">
            <a:avLst/>
          </a:prstGeom>
          <a:noFill/>
        </p:spPr>
        <p:txBody>
          <a:bodyPr wrap="square" rtlCol="0">
            <a:spAutoFit/>
          </a:bodyPr>
          <a:lstStyle/>
          <a:p>
            <a:r>
              <a:rPr lang="it-IT" dirty="0">
                <a:solidFill>
                  <a:schemeClr val="accent2"/>
                </a:solidFill>
              </a:rPr>
              <a:t>PNRR, altri contributi o finanziamenti pubblici</a:t>
            </a:r>
          </a:p>
        </p:txBody>
      </p:sp>
      <p:sp>
        <p:nvSpPr>
          <p:cNvPr id="44" name="CasellaDiTesto 43">
            <a:extLst>
              <a:ext uri="{FF2B5EF4-FFF2-40B4-BE49-F238E27FC236}">
                <a16:creationId xmlns:a16="http://schemas.microsoft.com/office/drawing/2014/main" id="{000D0D1A-E77D-481F-BDEA-993DF13282B3}"/>
              </a:ext>
            </a:extLst>
          </p:cNvPr>
          <p:cNvSpPr txBox="1"/>
          <p:nvPr/>
        </p:nvSpPr>
        <p:spPr>
          <a:xfrm>
            <a:off x="4068288" y="3833755"/>
            <a:ext cx="3456384" cy="369332"/>
          </a:xfrm>
          <a:prstGeom prst="rect">
            <a:avLst/>
          </a:prstGeom>
          <a:noFill/>
        </p:spPr>
        <p:txBody>
          <a:bodyPr wrap="square" rtlCol="0">
            <a:spAutoFit/>
          </a:bodyPr>
          <a:lstStyle/>
          <a:p>
            <a:r>
              <a:rPr lang="it-IT" dirty="0">
                <a:solidFill>
                  <a:schemeClr val="accent2"/>
                </a:solidFill>
              </a:rPr>
              <a:t>PROJECT FINANCING</a:t>
            </a:r>
          </a:p>
        </p:txBody>
      </p:sp>
      <p:sp>
        <p:nvSpPr>
          <p:cNvPr id="45" name="CasellaDiTesto 44">
            <a:extLst>
              <a:ext uri="{FF2B5EF4-FFF2-40B4-BE49-F238E27FC236}">
                <a16:creationId xmlns:a16="http://schemas.microsoft.com/office/drawing/2014/main" id="{20A4333E-4603-459B-B5E5-B0EC9597C729}"/>
              </a:ext>
            </a:extLst>
          </p:cNvPr>
          <p:cNvSpPr txBox="1"/>
          <p:nvPr/>
        </p:nvSpPr>
        <p:spPr>
          <a:xfrm>
            <a:off x="6911384" y="3833755"/>
            <a:ext cx="2088232" cy="369332"/>
          </a:xfrm>
          <a:prstGeom prst="rect">
            <a:avLst/>
          </a:prstGeom>
          <a:noFill/>
        </p:spPr>
        <p:txBody>
          <a:bodyPr wrap="square" rtlCol="0">
            <a:spAutoFit/>
          </a:bodyPr>
          <a:lstStyle/>
          <a:p>
            <a:r>
              <a:rPr lang="it-IT" dirty="0">
                <a:solidFill>
                  <a:schemeClr val="accent2"/>
                </a:solidFill>
              </a:rPr>
              <a:t>Canone annuale</a:t>
            </a:r>
          </a:p>
        </p:txBody>
      </p:sp>
      <p:sp>
        <p:nvSpPr>
          <p:cNvPr id="47" name="CasellaDiTesto 46">
            <a:extLst>
              <a:ext uri="{FF2B5EF4-FFF2-40B4-BE49-F238E27FC236}">
                <a16:creationId xmlns:a16="http://schemas.microsoft.com/office/drawing/2014/main" id="{B656AD3B-0068-4156-A70C-011B070D51F6}"/>
              </a:ext>
            </a:extLst>
          </p:cNvPr>
          <p:cNvSpPr txBox="1"/>
          <p:nvPr/>
        </p:nvSpPr>
        <p:spPr>
          <a:xfrm>
            <a:off x="5795592" y="2933402"/>
            <a:ext cx="2416016" cy="646331"/>
          </a:xfrm>
          <a:prstGeom prst="rect">
            <a:avLst/>
          </a:prstGeom>
          <a:noFill/>
        </p:spPr>
        <p:txBody>
          <a:bodyPr wrap="square" rtlCol="0">
            <a:spAutoFit/>
          </a:bodyPr>
          <a:lstStyle/>
          <a:p>
            <a:r>
              <a:rPr lang="it-IT" sz="3600" b="1" dirty="0">
                <a:solidFill>
                  <a:schemeClr val="accent1">
                    <a:lumMod val="75000"/>
                  </a:schemeClr>
                </a:solidFill>
              </a:rPr>
              <a:t>PPP</a:t>
            </a:r>
          </a:p>
        </p:txBody>
      </p:sp>
      <p:sp>
        <p:nvSpPr>
          <p:cNvPr id="48" name="CasellaDiTesto 47">
            <a:extLst>
              <a:ext uri="{FF2B5EF4-FFF2-40B4-BE49-F238E27FC236}">
                <a16:creationId xmlns:a16="http://schemas.microsoft.com/office/drawing/2014/main" id="{6A921B67-0A7C-4684-9743-05F9E98D9F63}"/>
              </a:ext>
            </a:extLst>
          </p:cNvPr>
          <p:cNvSpPr txBox="1"/>
          <p:nvPr/>
        </p:nvSpPr>
        <p:spPr>
          <a:xfrm>
            <a:off x="4891744" y="5309666"/>
            <a:ext cx="2920072" cy="923330"/>
          </a:xfrm>
          <a:prstGeom prst="rect">
            <a:avLst/>
          </a:prstGeom>
          <a:noFill/>
        </p:spPr>
        <p:txBody>
          <a:bodyPr wrap="square" rtlCol="0">
            <a:spAutoFit/>
          </a:bodyPr>
          <a:lstStyle/>
          <a:p>
            <a:pPr algn="ctr"/>
            <a:r>
              <a:rPr lang="it-IT" dirty="0">
                <a:solidFill>
                  <a:schemeClr val="accent2"/>
                </a:solidFill>
              </a:rPr>
              <a:t>Incentivi regionali, Conto Termico, TEE, Comunità Energetiche</a:t>
            </a:r>
          </a:p>
        </p:txBody>
      </p:sp>
    </p:spTree>
    <p:extLst>
      <p:ext uri="{BB962C8B-B14F-4D97-AF65-F5344CB8AC3E}">
        <p14:creationId xmlns:p14="http://schemas.microsoft.com/office/powerpoint/2010/main" val="55393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lgiornaledimonte - Cos'è il PPP (Partenariato Pubblico Privato)?">
            <a:extLst>
              <a:ext uri="{FF2B5EF4-FFF2-40B4-BE49-F238E27FC236}">
                <a16:creationId xmlns:a16="http://schemas.microsoft.com/office/drawing/2014/main" id="{6E800130-CD38-401B-8960-562E5BCEC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206" y="1327588"/>
            <a:ext cx="3872616" cy="2029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pp Acronimo Di Partenariato Pubblico-privato Illustrazione di Stock -  Illustrazione di mercato, gestore: 202654745">
            <a:extLst>
              <a:ext uri="{FF2B5EF4-FFF2-40B4-BE49-F238E27FC236}">
                <a16:creationId xmlns:a16="http://schemas.microsoft.com/office/drawing/2014/main" id="{C688EC32-ECB9-4935-8C8E-01E8802BF4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92" b="8477"/>
          <a:stretch/>
        </p:blipFill>
        <p:spPr bwMode="auto">
          <a:xfrm>
            <a:off x="440270" y="3619197"/>
            <a:ext cx="2619562" cy="259012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a:extLst>
              <a:ext uri="{FF2B5EF4-FFF2-40B4-BE49-F238E27FC236}">
                <a16:creationId xmlns:a16="http://schemas.microsoft.com/office/drawing/2014/main" id="{BE5BE83F-A0B6-4711-B362-50341BDE3997}"/>
              </a:ext>
            </a:extLst>
          </p:cNvPr>
          <p:cNvSpPr txBox="1">
            <a:spLocks/>
          </p:cNvSpPr>
          <p:nvPr/>
        </p:nvSpPr>
        <p:spPr>
          <a:xfrm>
            <a:off x="555054" y="620490"/>
            <a:ext cx="8553450" cy="5762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a:lstStyle>
          <a:p>
            <a:pPr marL="0" lvl="1"/>
            <a:r>
              <a:rPr lang="it-IT" sz="27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Il Partenariato Pubblico Privato (</a:t>
            </a:r>
            <a:r>
              <a:rPr lang="it-IT" sz="2700" b="1" dirty="0" err="1">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Win</a:t>
            </a:r>
            <a:r>
              <a:rPr lang="it-IT" sz="27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 - </a:t>
            </a:r>
            <a:r>
              <a:rPr lang="it-IT" sz="2700" b="1" dirty="0" err="1">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Win</a:t>
            </a:r>
            <a:r>
              <a:rPr lang="it-IT" sz="27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a:t>
            </a:r>
            <a:br>
              <a:rPr lang="fr-FR" sz="27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br>
            <a:endParaRPr lang="fr-FR" sz="27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endParaRPr>
          </a:p>
        </p:txBody>
      </p:sp>
      <p:sp>
        <p:nvSpPr>
          <p:cNvPr id="13" name="Rettangolo 12">
            <a:extLst>
              <a:ext uri="{FF2B5EF4-FFF2-40B4-BE49-F238E27FC236}">
                <a16:creationId xmlns:a16="http://schemas.microsoft.com/office/drawing/2014/main" id="{BD2C54E4-32C3-47C8-BFC4-B67600EF13AD}"/>
              </a:ext>
            </a:extLst>
          </p:cNvPr>
          <p:cNvSpPr/>
          <p:nvPr/>
        </p:nvSpPr>
        <p:spPr>
          <a:xfrm>
            <a:off x="611560" y="1551945"/>
            <a:ext cx="4176464" cy="1569660"/>
          </a:xfrm>
          <a:prstGeom prst="rect">
            <a:avLst/>
          </a:prstGeom>
        </p:spPr>
        <p:txBody>
          <a:bodyPr wrap="square">
            <a:spAutoFit/>
          </a:bodyPr>
          <a:lstStyle/>
          <a:p>
            <a:pPr marL="0" lvl="1" algn="just">
              <a:spcBef>
                <a:spcPts val="300"/>
              </a:spcBef>
              <a:spcAft>
                <a:spcPts val="300"/>
              </a:spcAft>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L’Amministrazione Pubblica ha valutato  la fattibilità della Proposta e ha chiesto al Proponente le </a:t>
            </a:r>
            <a:r>
              <a:rPr lang="it-IT" sz="1600" b="1" u="sng" dirty="0">
                <a:solidFill>
                  <a:schemeClr val="accent2"/>
                </a:solidFill>
                <a:latin typeface="Lato" panose="020F0502020204030203" pitchFamily="34" charset="0"/>
                <a:ea typeface="Lato" panose="020F0502020204030203" pitchFamily="34" charset="0"/>
                <a:cs typeface="Lato" panose="020F0502020204030203" pitchFamily="34" charset="0"/>
              </a:rPr>
              <a:t>modifiche</a:t>
            </a: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 necessarie affinché la Proposta potesse essere valutata di </a:t>
            </a:r>
            <a:r>
              <a:rPr lang="it-IT" sz="1600" b="1" u="sng" dirty="0">
                <a:solidFill>
                  <a:schemeClr val="accent2"/>
                </a:solidFill>
                <a:latin typeface="Lato" panose="020F0502020204030203" pitchFamily="34" charset="0"/>
                <a:ea typeface="Lato" panose="020F0502020204030203" pitchFamily="34" charset="0"/>
                <a:cs typeface="Lato" panose="020F0502020204030203" pitchFamily="34" charset="0"/>
              </a:rPr>
              <a:t>interesse pubblico </a:t>
            </a: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e posta a base di gara.</a:t>
            </a:r>
          </a:p>
        </p:txBody>
      </p:sp>
      <p:sp>
        <p:nvSpPr>
          <p:cNvPr id="14" name="CasellaDiTesto 13">
            <a:extLst>
              <a:ext uri="{FF2B5EF4-FFF2-40B4-BE49-F238E27FC236}">
                <a16:creationId xmlns:a16="http://schemas.microsoft.com/office/drawing/2014/main" id="{C13912BA-91D6-4A37-9728-B6FBEB018D98}"/>
              </a:ext>
            </a:extLst>
          </p:cNvPr>
          <p:cNvSpPr txBox="1"/>
          <p:nvPr/>
        </p:nvSpPr>
        <p:spPr>
          <a:xfrm>
            <a:off x="3347864" y="3789040"/>
            <a:ext cx="5142626" cy="3046988"/>
          </a:xfrm>
          <a:prstGeom prst="rect">
            <a:avLst/>
          </a:prstGeom>
          <a:noFill/>
        </p:spPr>
        <p:txBody>
          <a:bodyPr wrap="square" rtlCol="0">
            <a:spAutoFit/>
          </a:bodyPr>
          <a:lstStyle/>
          <a:p>
            <a:pPr marL="285750" indent="-285750" algn="just">
              <a:buFont typeface="Wingdings" panose="05000000000000000000" pitchFamily="2" charset="2"/>
              <a:buChar char="ü"/>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MASSIMIZZAZIONE INVESTIMENTI E INCENTIVI </a:t>
            </a:r>
          </a:p>
          <a:p>
            <a:pPr marL="285750" indent="-285750" algn="just">
              <a:buFont typeface="Wingdings" panose="05000000000000000000" pitchFamily="2" charset="2"/>
              <a:buChar char="ü"/>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CONTENITORE DI OPPORTUNITA</a:t>
            </a:r>
          </a:p>
          <a:p>
            <a:pPr marL="285750" indent="-285750" algn="just">
              <a:buFont typeface="Wingdings" panose="05000000000000000000" pitchFamily="2" charset="2"/>
              <a:buChar char="ü"/>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CONCERTAZIONE E PROGETTAZIONE DEGLI INTERVENTI</a:t>
            </a:r>
          </a:p>
          <a:p>
            <a:pPr marL="285750" indent="-285750" algn="just">
              <a:buFont typeface="Wingdings" panose="05000000000000000000" pitchFamily="2" charset="2"/>
              <a:buChar char="ü"/>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PROGRAMMAZIONE DEGLI OBIETTIVI</a:t>
            </a:r>
          </a:p>
          <a:p>
            <a:pPr marL="285750" indent="-285750" algn="just">
              <a:buFont typeface="Wingdings" panose="05000000000000000000" pitchFamily="2" charset="2"/>
              <a:buChar char="ü"/>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CONDIVISIONE DEI RISPARMI</a:t>
            </a:r>
          </a:p>
          <a:p>
            <a:pPr marL="285750" indent="-285750" algn="just">
              <a:buFont typeface="Wingdings" panose="05000000000000000000" pitchFamily="2" charset="2"/>
              <a:buChar char="ü"/>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GESTIONE E QUALITA DEI SERVIZI</a:t>
            </a:r>
          </a:p>
          <a:p>
            <a:pPr marL="285750" indent="-285750" algn="just">
              <a:buFont typeface="Wingdings" panose="05000000000000000000" pitchFamily="2" charset="2"/>
              <a:buChar char="ü"/>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TRASFERIMENTO DEL RISCHIO</a:t>
            </a:r>
          </a:p>
          <a:p>
            <a:pPr marL="285750" indent="-285750" algn="just">
              <a:buFont typeface="Wingdings" panose="05000000000000000000" pitchFamily="2" charset="2"/>
              <a:buChar char="ü"/>
            </a:pPr>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STRUMENTO/CONTRATTO FLESSIBILE NEL TEMPO</a:t>
            </a:r>
          </a:p>
          <a:p>
            <a:endParaRPr lang="it-IT" sz="1600" dirty="0">
              <a:solidFill>
                <a:schemeClr val="accent2"/>
              </a:solidFill>
              <a:latin typeface="Lato" panose="020F0502020204030203" pitchFamily="34" charset="0"/>
              <a:ea typeface="Lato" panose="020F0502020204030203" pitchFamily="34" charset="0"/>
              <a:cs typeface="Lato" panose="020F0502020204030203" pitchFamily="34" charset="0"/>
            </a:endParaRPr>
          </a:p>
          <a:p>
            <a:endParaRPr lang="it-IT" sz="1600" dirty="0">
              <a:solidFill>
                <a:schemeClr val="accent2"/>
              </a:solidFill>
              <a:latin typeface="Lato" panose="020F0502020204030203" pitchFamily="34" charset="0"/>
              <a:ea typeface="Lato" panose="020F0502020204030203" pitchFamily="34" charset="0"/>
              <a:cs typeface="Lato" panose="020F0502020204030203" pitchFamily="34" charset="0"/>
            </a:endParaRPr>
          </a:p>
          <a:p>
            <a:endParaRPr lang="it-IT" sz="1600"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6284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50B5B14-609A-46E1-962E-29598D31C781}"/>
              </a:ext>
            </a:extLst>
          </p:cNvPr>
          <p:cNvSpPr txBox="1"/>
          <p:nvPr/>
        </p:nvSpPr>
        <p:spPr>
          <a:xfrm>
            <a:off x="755576" y="1628800"/>
            <a:ext cx="7309084" cy="4278094"/>
          </a:xfrm>
          <a:prstGeom prst="rect">
            <a:avLst/>
          </a:prstGeom>
          <a:noFill/>
        </p:spPr>
        <p:txBody>
          <a:bodyPr wrap="square" rtlCol="0">
            <a:spAutoFit/>
          </a:bodyPr>
          <a:lstStyle/>
          <a:p>
            <a:pPr algn="just"/>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Il PPP è lo strumento ideale per investire i fondi mettendo insieme la disponibilità economica/finanziaria pubblica con la capacità progettuale dei privati</a:t>
            </a:r>
          </a:p>
          <a:p>
            <a:pPr algn="just"/>
            <a:endParaRPr lang="it-IT" sz="1600" dirty="0">
              <a:solidFill>
                <a:schemeClr val="accent2"/>
              </a:solidFill>
              <a:latin typeface="Lato" panose="020F0502020204030203" pitchFamily="34" charset="0"/>
              <a:ea typeface="Lato" panose="020F0502020204030203" pitchFamily="34" charset="0"/>
              <a:cs typeface="Lato" panose="020F0502020204030203" pitchFamily="34" charset="0"/>
            </a:endParaRPr>
          </a:p>
          <a:p>
            <a:pPr algn="just"/>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Strumenti per stimolare i progetti</a:t>
            </a:r>
          </a:p>
          <a:p>
            <a:pPr algn="just"/>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Per intercettare le capacità progettuali dei privati attraverso procedure concorsuali non si possono esperire gare “classiche” (aperte, ristrette o negoziate che siano) anche perché, a essere messo in gara, non può esserci il progetto (che la P.A. non ha e che, anzi, è proprio quello che sta cercando) e pertanto occorre utilizzare le cosiddette procedure “innovative”</a:t>
            </a:r>
          </a:p>
          <a:p>
            <a:endParaRPr lang="it-IT" sz="1600" dirty="0">
              <a:solidFill>
                <a:schemeClr val="accent2"/>
              </a:solidFill>
              <a:latin typeface="Lato" panose="020F0502020204030203" pitchFamily="34" charset="0"/>
              <a:ea typeface="Lato" panose="020F0502020204030203" pitchFamily="34" charset="0"/>
              <a:cs typeface="Lato" panose="020F0502020204030203" pitchFamily="34" charset="0"/>
            </a:endParaRPr>
          </a:p>
          <a:p>
            <a:pPr algn="just"/>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Controllo della PA senza rischi</a:t>
            </a:r>
          </a:p>
          <a:p>
            <a:pPr algn="just"/>
            <a:r>
              <a:rPr lang="it-IT" sz="1600" dirty="0">
                <a:solidFill>
                  <a:schemeClr val="accent2"/>
                </a:solidFill>
                <a:latin typeface="Lato" panose="020F0502020204030203" pitchFamily="34" charset="0"/>
                <a:ea typeface="Lato" panose="020F0502020204030203" pitchFamily="34" charset="0"/>
                <a:cs typeface="Lato" panose="020F0502020204030203" pitchFamily="34" charset="0"/>
              </a:rPr>
              <a:t>la Pubblica amministrazione, in questa particolare tipologia contrattuale, è il socio “di minoranza” e quindi non “gestisce” direttamente il business ma è in grado di renderlo possibile e/o di agevolarlo, attraverso l’esercizio del potere pubblico, restando in ogni caso il divieto assoluto d’esporsi al rischio imprenditoriale in maniera maggioritaria. </a:t>
            </a:r>
          </a:p>
        </p:txBody>
      </p:sp>
      <p:sp>
        <p:nvSpPr>
          <p:cNvPr id="6" name="Rettangolo 5">
            <a:extLst>
              <a:ext uri="{FF2B5EF4-FFF2-40B4-BE49-F238E27FC236}">
                <a16:creationId xmlns:a16="http://schemas.microsoft.com/office/drawing/2014/main" id="{9DCFB3EC-6F9E-4505-95D8-54D27EF57A94}"/>
              </a:ext>
            </a:extLst>
          </p:cNvPr>
          <p:cNvSpPr/>
          <p:nvPr/>
        </p:nvSpPr>
        <p:spPr>
          <a:xfrm>
            <a:off x="827585" y="549841"/>
            <a:ext cx="7704856" cy="507831"/>
          </a:xfrm>
          <a:prstGeom prst="rect">
            <a:avLst/>
          </a:prstGeom>
        </p:spPr>
        <p:txBody>
          <a:bodyPr wrap="square">
            <a:spAutoFit/>
          </a:bodyPr>
          <a:lstStyle/>
          <a:p>
            <a:r>
              <a:rPr lang="it-IT" sz="27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PNRR e incentivi pubblici</a:t>
            </a:r>
          </a:p>
        </p:txBody>
      </p:sp>
    </p:spTree>
    <p:extLst>
      <p:ext uri="{BB962C8B-B14F-4D97-AF65-F5344CB8AC3E}">
        <p14:creationId xmlns:p14="http://schemas.microsoft.com/office/powerpoint/2010/main" val="275690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50B5B14-609A-46E1-962E-29598D31C781}"/>
              </a:ext>
            </a:extLst>
          </p:cNvPr>
          <p:cNvSpPr txBox="1"/>
          <p:nvPr/>
        </p:nvSpPr>
        <p:spPr>
          <a:xfrm>
            <a:off x="395537" y="1085723"/>
            <a:ext cx="8247600" cy="1107996"/>
          </a:xfrm>
          <a:prstGeom prst="rect">
            <a:avLst/>
          </a:prstGeom>
          <a:noFill/>
        </p:spPr>
        <p:txBody>
          <a:bodyPr wrap="square" rtlCol="0">
            <a:spAutoFit/>
          </a:bodyPr>
          <a:lstStyle/>
          <a:p>
            <a:pPr algn="just"/>
            <a:r>
              <a:rPr lang="it-IT" sz="1600" b="1" i="1" dirty="0">
                <a:solidFill>
                  <a:schemeClr val="accent2"/>
                </a:solidFill>
                <a:latin typeface="Lato" panose="020F0502020204030203" pitchFamily="34" charset="0"/>
              </a:rPr>
              <a:t>Concessione del servizio energia e gestione integrata degli impianti termici e degli impianti elettrici degli stabili, degli impianti di pubblica illuminazione e semaforici </a:t>
            </a:r>
            <a:r>
              <a:rPr lang="it-IT" sz="1600" b="1" i="1" dirty="0">
                <a:solidFill>
                  <a:schemeClr val="accent2"/>
                </a:solidFill>
                <a:latin typeface="Lato" panose="020F0502020204030203" pitchFamily="34" charset="0"/>
                <a:ea typeface="Lato" panose="020F0502020204030203" pitchFamily="34" charset="0"/>
                <a:cs typeface="Lato" panose="020F0502020204030203" pitchFamily="34" charset="0"/>
              </a:rPr>
              <a:t>di proprietà del Comune di Sassari,  attraverso lo strumento della finanza di progetto ai sensi dell’art. 183, d.lgs. 50/2016 e </a:t>
            </a:r>
            <a:r>
              <a:rPr lang="it-IT" sz="1600" b="1" i="1" dirty="0" err="1">
                <a:solidFill>
                  <a:schemeClr val="accent2"/>
                </a:solidFill>
                <a:latin typeface="Lato" panose="020F0502020204030203" pitchFamily="34" charset="0"/>
                <a:ea typeface="Lato" panose="020F0502020204030203" pitchFamily="34" charset="0"/>
                <a:cs typeface="Lato" panose="020F0502020204030203" pitchFamily="34" charset="0"/>
              </a:rPr>
              <a:t>s.m.i.</a:t>
            </a:r>
            <a:r>
              <a:rPr lang="it-IT" sz="1600" b="1" i="1" dirty="0">
                <a:solidFill>
                  <a:schemeClr val="accent2"/>
                </a:solidFill>
                <a:latin typeface="Lato" panose="020F0502020204030203" pitchFamily="34" charset="0"/>
                <a:ea typeface="Lato" panose="020F0502020204030203" pitchFamily="34" charset="0"/>
                <a:cs typeface="Lato" panose="020F0502020204030203" pitchFamily="34" charset="0"/>
              </a:rPr>
              <a:t> </a:t>
            </a:r>
            <a:endParaRPr lang="it-IT" sz="1600" i="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
        <p:nvSpPr>
          <p:cNvPr id="2" name="Rettangolo con angoli arrotondati 1">
            <a:extLst>
              <a:ext uri="{FF2B5EF4-FFF2-40B4-BE49-F238E27FC236}">
                <a16:creationId xmlns:a16="http://schemas.microsoft.com/office/drawing/2014/main" id="{D600AB61-5B80-30C3-36F8-33B64863A750}"/>
              </a:ext>
            </a:extLst>
          </p:cNvPr>
          <p:cNvSpPr/>
          <p:nvPr/>
        </p:nvSpPr>
        <p:spPr>
          <a:xfrm>
            <a:off x="706636" y="2235675"/>
            <a:ext cx="3791826" cy="3913991"/>
          </a:xfrm>
          <a:prstGeom prst="roundRect">
            <a:avLst>
              <a:gd name="adj" fmla="val 3199"/>
            </a:avLst>
          </a:prstGeom>
          <a:solidFill>
            <a:schemeClr val="bg1">
              <a:lumMod val="9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lanPro-Medium"/>
            </a:endParaRPr>
          </a:p>
        </p:txBody>
      </p:sp>
      <p:sp>
        <p:nvSpPr>
          <p:cNvPr id="3" name="Titolo 1">
            <a:extLst>
              <a:ext uri="{FF2B5EF4-FFF2-40B4-BE49-F238E27FC236}">
                <a16:creationId xmlns:a16="http://schemas.microsoft.com/office/drawing/2014/main" id="{824F75EA-306F-6E36-6C96-C482D31FD277}"/>
              </a:ext>
            </a:extLst>
          </p:cNvPr>
          <p:cNvSpPr txBox="1">
            <a:spLocks/>
          </p:cNvSpPr>
          <p:nvPr/>
        </p:nvSpPr>
        <p:spPr>
          <a:xfrm>
            <a:off x="1372667" y="2311529"/>
            <a:ext cx="2252658" cy="369332"/>
          </a:xfrm>
          <a:prstGeom prst="rect">
            <a:avLst/>
          </a:prstGeom>
          <a:solidFill>
            <a:schemeClr val="bg1"/>
          </a:solidFill>
        </p:spPr>
        <p:txBody>
          <a:bodyPr vert="horz" wrap="square" lIns="0" tIns="45720" rIns="0" bIns="45720" rtlCol="0" anchor="t" anchorCtr="0">
            <a:spAutoFit/>
          </a:bodyPr>
          <a:lstStyle>
            <a:lvl1pPr algn="ctr" defTabSz="914400" rtl="0" eaLnBrk="1" latinLnBrk="0" hangingPunct="1">
              <a:lnSpc>
                <a:spcPct val="90000"/>
              </a:lnSpc>
              <a:spcBef>
                <a:spcPct val="0"/>
              </a:spcBef>
              <a:buNone/>
              <a:defRPr sz="3200" b="1" kern="1200">
                <a:solidFill>
                  <a:srgbClr val="009FE3"/>
                </a:solidFill>
                <a:latin typeface="+mj-lt"/>
                <a:ea typeface="+mj-ea"/>
                <a:cs typeface="+mj-cs"/>
              </a:defRPr>
            </a:lvl1pPr>
          </a:lstStyle>
          <a:p>
            <a:r>
              <a:rPr lang="it-IT" sz="2000" dirty="0">
                <a:solidFill>
                  <a:schemeClr val="tx1">
                    <a:lumMod val="65000"/>
                    <a:lumOff val="35000"/>
                  </a:schemeClr>
                </a:solidFill>
              </a:rPr>
              <a:t>ELENCO SERVIZI</a:t>
            </a:r>
          </a:p>
        </p:txBody>
      </p:sp>
      <p:sp>
        <p:nvSpPr>
          <p:cNvPr id="4" name="Espace réservé du contenu 7">
            <a:extLst>
              <a:ext uri="{FF2B5EF4-FFF2-40B4-BE49-F238E27FC236}">
                <a16:creationId xmlns:a16="http://schemas.microsoft.com/office/drawing/2014/main" id="{0D9DC50D-02A7-17EF-375E-0C7673C08EFC}"/>
              </a:ext>
            </a:extLst>
          </p:cNvPr>
          <p:cNvSpPr txBox="1">
            <a:spLocks/>
          </p:cNvSpPr>
          <p:nvPr/>
        </p:nvSpPr>
        <p:spPr>
          <a:xfrm>
            <a:off x="1621521" y="2738532"/>
            <a:ext cx="2663873" cy="73531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800"/>
              </a:spcAft>
              <a:buFontTx/>
              <a:buNone/>
              <a:defRPr sz="1400" kern="1200">
                <a:solidFill>
                  <a:srgbClr val="009FE3"/>
                </a:solidFill>
                <a:latin typeface="+mn-lt"/>
                <a:ea typeface="+mn-ea"/>
                <a:cs typeface="+mn-cs"/>
              </a:defRPr>
            </a:lvl1pPr>
            <a:lvl2pPr marL="88900" indent="-88900" algn="l" defTabSz="914400" rtl="0" eaLnBrk="1" latinLnBrk="0" hangingPunct="1">
              <a:lnSpc>
                <a:spcPct val="100000"/>
              </a:lnSpc>
              <a:spcBef>
                <a:spcPts val="500"/>
              </a:spcBef>
              <a:spcAft>
                <a:spcPts val="200"/>
              </a:spcAft>
              <a:buFont typeface="Arial" panose="020B0604020202020204" pitchFamily="34" charset="0"/>
              <a:buChar char="•"/>
              <a:defRPr sz="1200" b="1" kern="1200">
                <a:solidFill>
                  <a:srgbClr val="575756"/>
                </a:solidFill>
                <a:latin typeface="+mn-lt"/>
                <a:ea typeface="+mn-ea"/>
                <a:cs typeface="+mn-cs"/>
              </a:defRPr>
            </a:lvl2pPr>
            <a:lvl3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3pPr>
            <a:lvl4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4pPr>
            <a:lvl5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0"/>
              </a:spcAft>
            </a:pPr>
            <a:r>
              <a:rPr lang="it-IT" dirty="0">
                <a:solidFill>
                  <a:schemeClr val="tx1"/>
                </a:solidFill>
              </a:rPr>
              <a:t>Lavori di installazione nuovi corpi illuminanti a LED, sostegni, quadri, telecontrollo</a:t>
            </a:r>
          </a:p>
        </p:txBody>
      </p:sp>
      <p:pic>
        <p:nvPicPr>
          <p:cNvPr id="7" name="Elemento grafico 6" descr="Lampadina e ingranaggio">
            <a:extLst>
              <a:ext uri="{FF2B5EF4-FFF2-40B4-BE49-F238E27FC236}">
                <a16:creationId xmlns:a16="http://schemas.microsoft.com/office/drawing/2014/main" id="{A5303A72-D391-5672-DD07-E20AE3535F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696" y="2731615"/>
            <a:ext cx="614385" cy="614385"/>
          </a:xfrm>
          <a:prstGeom prst="rect">
            <a:avLst/>
          </a:prstGeom>
        </p:spPr>
      </p:pic>
      <p:pic>
        <p:nvPicPr>
          <p:cNvPr id="9" name="Elemento grafico 8" descr="Strumenti">
            <a:extLst>
              <a:ext uri="{FF2B5EF4-FFF2-40B4-BE49-F238E27FC236}">
                <a16:creationId xmlns:a16="http://schemas.microsoft.com/office/drawing/2014/main" id="{1F33DDB9-3CE7-871C-24AA-C69D4CDE47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454" y="3721999"/>
            <a:ext cx="597584" cy="597584"/>
          </a:xfrm>
          <a:prstGeom prst="rect">
            <a:avLst/>
          </a:prstGeom>
        </p:spPr>
      </p:pic>
      <p:pic>
        <p:nvPicPr>
          <p:cNvPr id="10" name="Elemento grafico 9" descr="Saetta">
            <a:extLst>
              <a:ext uri="{FF2B5EF4-FFF2-40B4-BE49-F238E27FC236}">
                <a16:creationId xmlns:a16="http://schemas.microsoft.com/office/drawing/2014/main" id="{F5FF52C6-BD05-0219-313A-621D226B61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584" y="4614815"/>
            <a:ext cx="614385" cy="614385"/>
          </a:xfrm>
          <a:prstGeom prst="rect">
            <a:avLst/>
          </a:prstGeom>
        </p:spPr>
      </p:pic>
      <p:pic>
        <p:nvPicPr>
          <p:cNvPr id="11" name="Elemento grafico 10" descr="Testa con ingranaggi">
            <a:extLst>
              <a:ext uri="{FF2B5EF4-FFF2-40B4-BE49-F238E27FC236}">
                <a16:creationId xmlns:a16="http://schemas.microsoft.com/office/drawing/2014/main" id="{C1D20768-8B35-50B1-A368-F57C153C13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7584" y="5373216"/>
            <a:ext cx="662720" cy="662720"/>
          </a:xfrm>
          <a:prstGeom prst="rect">
            <a:avLst/>
          </a:prstGeom>
        </p:spPr>
      </p:pic>
      <p:sp>
        <p:nvSpPr>
          <p:cNvPr id="12" name="Espace réservé du contenu 7">
            <a:extLst>
              <a:ext uri="{FF2B5EF4-FFF2-40B4-BE49-F238E27FC236}">
                <a16:creationId xmlns:a16="http://schemas.microsoft.com/office/drawing/2014/main" id="{71439370-4593-89EB-E031-47E47697E571}"/>
              </a:ext>
            </a:extLst>
          </p:cNvPr>
          <p:cNvSpPr txBox="1">
            <a:spLocks/>
          </p:cNvSpPr>
          <p:nvPr/>
        </p:nvSpPr>
        <p:spPr>
          <a:xfrm>
            <a:off x="1640067" y="5396667"/>
            <a:ext cx="2316865" cy="61581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800"/>
              </a:spcAft>
              <a:buFontTx/>
              <a:buNone/>
              <a:defRPr sz="1400" kern="1200">
                <a:solidFill>
                  <a:srgbClr val="009FE3"/>
                </a:solidFill>
                <a:latin typeface="+mn-lt"/>
                <a:ea typeface="+mn-ea"/>
                <a:cs typeface="+mn-cs"/>
              </a:defRPr>
            </a:lvl1pPr>
            <a:lvl2pPr marL="88900" indent="-88900" algn="l" defTabSz="914400" rtl="0" eaLnBrk="1" latinLnBrk="0" hangingPunct="1">
              <a:lnSpc>
                <a:spcPct val="100000"/>
              </a:lnSpc>
              <a:spcBef>
                <a:spcPts val="500"/>
              </a:spcBef>
              <a:spcAft>
                <a:spcPts val="200"/>
              </a:spcAft>
              <a:buFont typeface="Arial" panose="020B0604020202020204" pitchFamily="34" charset="0"/>
              <a:buChar char="•"/>
              <a:defRPr sz="1200" b="1" kern="1200">
                <a:solidFill>
                  <a:srgbClr val="575756"/>
                </a:solidFill>
                <a:latin typeface="+mn-lt"/>
                <a:ea typeface="+mn-ea"/>
                <a:cs typeface="+mn-cs"/>
              </a:defRPr>
            </a:lvl2pPr>
            <a:lvl3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3pPr>
            <a:lvl4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4pPr>
            <a:lvl5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0"/>
              </a:spcAft>
            </a:pPr>
            <a:r>
              <a:rPr lang="it-IT" dirty="0">
                <a:solidFill>
                  <a:schemeClr val="tx1"/>
                </a:solidFill>
              </a:rPr>
              <a:t>Servizi di progettazione tecnica degli impianti IP</a:t>
            </a:r>
          </a:p>
        </p:txBody>
      </p:sp>
      <p:sp>
        <p:nvSpPr>
          <p:cNvPr id="13" name="Espace réservé du contenu 7">
            <a:extLst>
              <a:ext uri="{FF2B5EF4-FFF2-40B4-BE49-F238E27FC236}">
                <a16:creationId xmlns:a16="http://schemas.microsoft.com/office/drawing/2014/main" id="{74E1FBC5-5EC6-D71F-398B-FC1EC163031C}"/>
              </a:ext>
            </a:extLst>
          </p:cNvPr>
          <p:cNvSpPr txBox="1">
            <a:spLocks/>
          </p:cNvSpPr>
          <p:nvPr/>
        </p:nvSpPr>
        <p:spPr>
          <a:xfrm>
            <a:off x="1626460" y="3645024"/>
            <a:ext cx="3089556" cy="8879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800"/>
              </a:spcAft>
              <a:buFontTx/>
              <a:buNone/>
              <a:defRPr sz="1400" kern="1200">
                <a:solidFill>
                  <a:srgbClr val="009FE3"/>
                </a:solidFill>
                <a:latin typeface="+mn-lt"/>
                <a:ea typeface="+mn-ea"/>
                <a:cs typeface="+mn-cs"/>
              </a:defRPr>
            </a:lvl1pPr>
            <a:lvl2pPr marL="88900" indent="-88900" algn="l" defTabSz="914400" rtl="0" eaLnBrk="1" latinLnBrk="0" hangingPunct="1">
              <a:lnSpc>
                <a:spcPct val="100000"/>
              </a:lnSpc>
              <a:spcBef>
                <a:spcPts val="500"/>
              </a:spcBef>
              <a:spcAft>
                <a:spcPts val="200"/>
              </a:spcAft>
              <a:buFont typeface="Arial" panose="020B0604020202020204" pitchFamily="34" charset="0"/>
              <a:buChar char="•"/>
              <a:defRPr sz="1200" b="1" kern="1200">
                <a:solidFill>
                  <a:srgbClr val="575756"/>
                </a:solidFill>
                <a:latin typeface="+mn-lt"/>
                <a:ea typeface="+mn-ea"/>
                <a:cs typeface="+mn-cs"/>
              </a:defRPr>
            </a:lvl2pPr>
            <a:lvl3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3pPr>
            <a:lvl4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4pPr>
            <a:lvl5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0"/>
              </a:spcAft>
            </a:pPr>
            <a:r>
              <a:rPr lang="it-IT" dirty="0">
                <a:solidFill>
                  <a:schemeClr val="tx1"/>
                </a:solidFill>
              </a:rPr>
              <a:t>Servizio di conduzione e </a:t>
            </a:r>
            <a:r>
              <a:rPr lang="it-IT" dirty="0" err="1">
                <a:solidFill>
                  <a:schemeClr val="tx1"/>
                </a:solidFill>
              </a:rPr>
              <a:t>manutenzio</a:t>
            </a:r>
            <a:r>
              <a:rPr lang="it-IT" dirty="0">
                <a:solidFill>
                  <a:schemeClr val="tx1"/>
                </a:solidFill>
              </a:rPr>
              <a:t> ne impianti di illuminazione pubblica    semaforici</a:t>
            </a:r>
          </a:p>
          <a:p>
            <a:pPr>
              <a:spcBef>
                <a:spcPts val="1200"/>
              </a:spcBef>
              <a:spcAft>
                <a:spcPts val="0"/>
              </a:spcAft>
            </a:pPr>
            <a:endParaRPr lang="it-IT" sz="1600" dirty="0">
              <a:solidFill>
                <a:schemeClr val="tx1"/>
              </a:solidFill>
            </a:endParaRPr>
          </a:p>
        </p:txBody>
      </p:sp>
      <p:sp>
        <p:nvSpPr>
          <p:cNvPr id="15" name="Espace réservé du contenu 7">
            <a:extLst>
              <a:ext uri="{FF2B5EF4-FFF2-40B4-BE49-F238E27FC236}">
                <a16:creationId xmlns:a16="http://schemas.microsoft.com/office/drawing/2014/main" id="{2B88E783-B882-5883-6DCA-4726DCCCC28E}"/>
              </a:ext>
            </a:extLst>
          </p:cNvPr>
          <p:cNvSpPr txBox="1">
            <a:spLocks/>
          </p:cNvSpPr>
          <p:nvPr/>
        </p:nvSpPr>
        <p:spPr>
          <a:xfrm>
            <a:off x="1626460" y="4644470"/>
            <a:ext cx="2612303" cy="61438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800"/>
              </a:spcAft>
              <a:buFontTx/>
              <a:buNone/>
              <a:defRPr sz="1400" kern="1200">
                <a:solidFill>
                  <a:srgbClr val="009FE3"/>
                </a:solidFill>
                <a:latin typeface="+mn-lt"/>
                <a:ea typeface="+mn-ea"/>
                <a:cs typeface="+mn-cs"/>
              </a:defRPr>
            </a:lvl1pPr>
            <a:lvl2pPr marL="88900" indent="-88900" algn="l" defTabSz="914400" rtl="0" eaLnBrk="1" latinLnBrk="0" hangingPunct="1">
              <a:lnSpc>
                <a:spcPct val="100000"/>
              </a:lnSpc>
              <a:spcBef>
                <a:spcPts val="500"/>
              </a:spcBef>
              <a:spcAft>
                <a:spcPts val="200"/>
              </a:spcAft>
              <a:buFont typeface="Arial" panose="020B0604020202020204" pitchFamily="34" charset="0"/>
              <a:buChar char="•"/>
              <a:defRPr sz="1200" b="1" kern="1200">
                <a:solidFill>
                  <a:srgbClr val="575756"/>
                </a:solidFill>
                <a:latin typeface="+mn-lt"/>
                <a:ea typeface="+mn-ea"/>
                <a:cs typeface="+mn-cs"/>
              </a:defRPr>
            </a:lvl2pPr>
            <a:lvl3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3pPr>
            <a:lvl4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4pPr>
            <a:lvl5pPr marL="180975" indent="-92075" algn="l" defTabSz="914400" rtl="0" eaLnBrk="1" latinLnBrk="0" hangingPunct="1">
              <a:lnSpc>
                <a:spcPct val="100000"/>
              </a:lnSpc>
              <a:spcBef>
                <a:spcPts val="500"/>
              </a:spcBef>
              <a:buFont typeface="Calibri" panose="020F0502020204030204" pitchFamily="34" charset="0"/>
              <a:buChar char="‒"/>
              <a:defRPr sz="1100" kern="1200">
                <a:solidFill>
                  <a:srgbClr val="5757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0"/>
              </a:spcAft>
            </a:pPr>
            <a:r>
              <a:rPr lang="it-IT" dirty="0">
                <a:solidFill>
                  <a:schemeClr val="tx1"/>
                </a:solidFill>
              </a:rPr>
              <a:t>Fornitura energia elettrica per illuminazione pubblica  </a:t>
            </a:r>
          </a:p>
        </p:txBody>
      </p:sp>
      <p:sp>
        <p:nvSpPr>
          <p:cNvPr id="16" name="CasellaDiTesto 15">
            <a:extLst>
              <a:ext uri="{FF2B5EF4-FFF2-40B4-BE49-F238E27FC236}">
                <a16:creationId xmlns:a16="http://schemas.microsoft.com/office/drawing/2014/main" id="{B638B776-FC05-B510-0B06-407EB1DAEBCA}"/>
              </a:ext>
            </a:extLst>
          </p:cNvPr>
          <p:cNvSpPr txBox="1"/>
          <p:nvPr/>
        </p:nvSpPr>
        <p:spPr>
          <a:xfrm>
            <a:off x="6856742" y="4685726"/>
            <a:ext cx="1766880" cy="338554"/>
          </a:xfrm>
          <a:prstGeom prst="rect">
            <a:avLst/>
          </a:prstGeom>
          <a:noFill/>
        </p:spPr>
        <p:txBody>
          <a:bodyPr wrap="square" rtlCol="0">
            <a:spAutoFit/>
          </a:bodyPr>
          <a:lstStyle/>
          <a:p>
            <a:pPr algn="r"/>
            <a:r>
              <a:rPr lang="it-IT" sz="1600" b="1" dirty="0"/>
              <a:t>20 anni</a:t>
            </a:r>
          </a:p>
        </p:txBody>
      </p:sp>
      <p:sp>
        <p:nvSpPr>
          <p:cNvPr id="21" name="Rettangolo 20">
            <a:extLst>
              <a:ext uri="{FF2B5EF4-FFF2-40B4-BE49-F238E27FC236}">
                <a16:creationId xmlns:a16="http://schemas.microsoft.com/office/drawing/2014/main" id="{A4CF1C5E-8A2A-61FD-3740-E03F5F9C6723}"/>
              </a:ext>
            </a:extLst>
          </p:cNvPr>
          <p:cNvSpPr/>
          <p:nvPr/>
        </p:nvSpPr>
        <p:spPr>
          <a:xfrm>
            <a:off x="4516899" y="2738532"/>
            <a:ext cx="4059471" cy="24906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endParaRPr lang="it-IT" sz="1600" b="1" dirty="0">
              <a:solidFill>
                <a:schemeClr val="bg1"/>
              </a:solidFill>
              <a:latin typeface="Arial" panose="020B0604020202020204" pitchFamily="34" charset="0"/>
              <a:cs typeface="Arial" panose="020B0604020202020204" pitchFamily="34" charset="0"/>
            </a:endParaRPr>
          </a:p>
        </p:txBody>
      </p:sp>
      <p:sp>
        <p:nvSpPr>
          <p:cNvPr id="28" name="CasellaDiTesto 27">
            <a:extLst>
              <a:ext uri="{FF2B5EF4-FFF2-40B4-BE49-F238E27FC236}">
                <a16:creationId xmlns:a16="http://schemas.microsoft.com/office/drawing/2014/main" id="{175D4A7D-5EC1-76E9-E408-BF161B6AB812}"/>
              </a:ext>
            </a:extLst>
          </p:cNvPr>
          <p:cNvSpPr txBox="1"/>
          <p:nvPr/>
        </p:nvSpPr>
        <p:spPr>
          <a:xfrm>
            <a:off x="4553773" y="3055821"/>
            <a:ext cx="3851469" cy="746358"/>
          </a:xfrm>
          <a:prstGeom prst="rect">
            <a:avLst/>
          </a:prstGeom>
          <a:noFill/>
        </p:spPr>
        <p:txBody>
          <a:bodyPr wrap="square" rtlCol="0">
            <a:spAutoFit/>
          </a:bodyPr>
          <a:lstStyle/>
          <a:p>
            <a:pPr>
              <a:lnSpc>
                <a:spcPts val="1700"/>
              </a:lnSpc>
            </a:pPr>
            <a:r>
              <a:rPr lang="it-IT" sz="1600" b="1" dirty="0">
                <a:solidFill>
                  <a:schemeClr val="bg1"/>
                </a:solidFill>
                <a:latin typeface="Arial" panose="020B0604020202020204" pitchFamily="34" charset="0"/>
                <a:cs typeface="Arial" panose="020B0604020202020204" pitchFamily="34" charset="0"/>
              </a:rPr>
              <a:t>INIZIO LAVORI: GENNAIO 2023</a:t>
            </a:r>
          </a:p>
          <a:p>
            <a:pPr>
              <a:lnSpc>
                <a:spcPts val="1700"/>
              </a:lnSpc>
            </a:pPr>
            <a:endParaRPr lang="it-IT" sz="1600" b="1" dirty="0">
              <a:solidFill>
                <a:schemeClr val="bg1"/>
              </a:solidFill>
              <a:latin typeface="Arial" panose="020B0604020202020204" pitchFamily="34" charset="0"/>
              <a:cs typeface="Arial" panose="020B0604020202020204" pitchFamily="34" charset="0"/>
            </a:endParaRPr>
          </a:p>
          <a:p>
            <a:pPr>
              <a:lnSpc>
                <a:spcPts val="1700"/>
              </a:lnSpc>
            </a:pPr>
            <a:r>
              <a:rPr lang="it-IT" sz="1600" b="1" dirty="0">
                <a:solidFill>
                  <a:schemeClr val="bg1"/>
                </a:solidFill>
                <a:latin typeface="Arial" panose="020B0604020202020204" pitchFamily="34" charset="0"/>
                <a:cs typeface="Arial" panose="020B0604020202020204" pitchFamily="34" charset="0"/>
              </a:rPr>
              <a:t>DURATA LAVORI: 18 MESI</a:t>
            </a:r>
          </a:p>
        </p:txBody>
      </p:sp>
      <p:sp>
        <p:nvSpPr>
          <p:cNvPr id="29" name="Rettangolo 28">
            <a:extLst>
              <a:ext uri="{FF2B5EF4-FFF2-40B4-BE49-F238E27FC236}">
                <a16:creationId xmlns:a16="http://schemas.microsoft.com/office/drawing/2014/main" id="{36518E8C-C5A8-72C3-0CAA-FEDBED3FB4AE}"/>
              </a:ext>
            </a:extLst>
          </p:cNvPr>
          <p:cNvSpPr/>
          <p:nvPr/>
        </p:nvSpPr>
        <p:spPr>
          <a:xfrm>
            <a:off x="827585" y="549841"/>
            <a:ext cx="7704856" cy="507831"/>
          </a:xfrm>
          <a:prstGeom prst="rect">
            <a:avLst/>
          </a:prstGeom>
        </p:spPr>
        <p:txBody>
          <a:bodyPr wrap="square">
            <a:spAutoFit/>
          </a:bodyPr>
          <a:lstStyle/>
          <a:p>
            <a:r>
              <a:rPr lang="it-IT" sz="12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Parliamo di </a:t>
            </a:r>
            <a:r>
              <a:rPr lang="it-IT" sz="27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ILLUMINAZIONE PUBBLICA</a:t>
            </a:r>
          </a:p>
        </p:txBody>
      </p:sp>
      <p:sp>
        <p:nvSpPr>
          <p:cNvPr id="8" name="CasellaDiTesto 7">
            <a:extLst>
              <a:ext uri="{FF2B5EF4-FFF2-40B4-BE49-F238E27FC236}">
                <a16:creationId xmlns:a16="http://schemas.microsoft.com/office/drawing/2014/main" id="{4CAA0D35-8B02-56CC-888A-BD65B0F2B5DA}"/>
              </a:ext>
            </a:extLst>
          </p:cNvPr>
          <p:cNvSpPr txBox="1"/>
          <p:nvPr/>
        </p:nvSpPr>
        <p:spPr>
          <a:xfrm>
            <a:off x="4553773" y="3928496"/>
            <a:ext cx="4572000" cy="528350"/>
          </a:xfrm>
          <a:prstGeom prst="rect">
            <a:avLst/>
          </a:prstGeom>
          <a:noFill/>
        </p:spPr>
        <p:txBody>
          <a:bodyPr wrap="square">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it-IT" sz="1600" b="1" dirty="0">
                <a:solidFill>
                  <a:schemeClr val="bg1"/>
                </a:solidFill>
                <a:latin typeface="Arial" panose="020B0604020202020204" pitchFamily="34" charset="0"/>
                <a:cs typeface="Arial" panose="020B0604020202020204" pitchFamily="34" charset="0"/>
              </a:rPr>
              <a:t>INVESTIMENTI EFFICIENTAMENTO ENERGETICO: 7,7 ML €</a:t>
            </a:r>
          </a:p>
        </p:txBody>
      </p:sp>
      <p:sp>
        <p:nvSpPr>
          <p:cNvPr id="6" name="CasellaDiTesto 5">
            <a:extLst>
              <a:ext uri="{FF2B5EF4-FFF2-40B4-BE49-F238E27FC236}">
                <a16:creationId xmlns:a16="http://schemas.microsoft.com/office/drawing/2014/main" id="{E92DE1E7-4CA9-3421-98D4-8C136C9315C5}"/>
              </a:ext>
            </a:extLst>
          </p:cNvPr>
          <p:cNvSpPr txBox="1"/>
          <p:nvPr/>
        </p:nvSpPr>
        <p:spPr>
          <a:xfrm>
            <a:off x="4534720" y="4532952"/>
            <a:ext cx="4572000" cy="310341"/>
          </a:xfrm>
          <a:prstGeom prst="rect">
            <a:avLst/>
          </a:prstGeom>
          <a:noFill/>
        </p:spPr>
        <p:txBody>
          <a:bodyPr wrap="square">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it-IT" sz="1600" b="1" dirty="0">
                <a:solidFill>
                  <a:schemeClr val="bg1"/>
                </a:solidFill>
                <a:latin typeface="Arial" panose="020B0604020202020204" pitchFamily="34" charset="0"/>
                <a:cs typeface="Arial" panose="020B0604020202020204" pitchFamily="34" charset="0"/>
              </a:rPr>
              <a:t>DURATA CONCESSIONE: 15 ANNI   </a:t>
            </a:r>
          </a:p>
        </p:txBody>
      </p:sp>
    </p:spTree>
    <p:extLst>
      <p:ext uri="{BB962C8B-B14F-4D97-AF65-F5344CB8AC3E}">
        <p14:creationId xmlns:p14="http://schemas.microsoft.com/office/powerpoint/2010/main" val="293229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ma 29">
            <a:extLst>
              <a:ext uri="{FF2B5EF4-FFF2-40B4-BE49-F238E27FC236}">
                <a16:creationId xmlns:a16="http://schemas.microsoft.com/office/drawing/2014/main" id="{9FF6D68D-F400-5624-AB4E-AE29527DF49C}"/>
              </a:ext>
            </a:extLst>
          </p:cNvPr>
          <p:cNvGraphicFramePr/>
          <p:nvPr>
            <p:extLst>
              <p:ext uri="{D42A27DB-BD31-4B8C-83A1-F6EECF244321}">
                <p14:modId xmlns:p14="http://schemas.microsoft.com/office/powerpoint/2010/main" val="2484170652"/>
              </p:ext>
            </p:extLst>
          </p:nvPr>
        </p:nvGraphicFramePr>
        <p:xfrm>
          <a:off x="683568" y="1124744"/>
          <a:ext cx="770485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Rettangolo 30">
            <a:extLst>
              <a:ext uri="{FF2B5EF4-FFF2-40B4-BE49-F238E27FC236}">
                <a16:creationId xmlns:a16="http://schemas.microsoft.com/office/drawing/2014/main" id="{FAA4E0DD-3A71-0B51-ECB4-7814AA939B88}"/>
              </a:ext>
            </a:extLst>
          </p:cNvPr>
          <p:cNvSpPr/>
          <p:nvPr/>
        </p:nvSpPr>
        <p:spPr>
          <a:xfrm>
            <a:off x="539552" y="620688"/>
            <a:ext cx="8136904" cy="430887"/>
          </a:xfrm>
          <a:prstGeom prst="rect">
            <a:avLst/>
          </a:prstGeom>
        </p:spPr>
        <p:txBody>
          <a:bodyPr wrap="square">
            <a:spAutoFit/>
          </a:bodyPr>
          <a:lstStyle/>
          <a:p>
            <a:r>
              <a:rPr lang="it-IT" sz="2200" b="1" dirty="0">
                <a:solidFill>
                  <a:schemeClr val="accent2"/>
                </a:solidFill>
                <a:latin typeface="+mj-lt"/>
                <a:ea typeface="+mj-ea"/>
                <a:cs typeface="+mj-cs"/>
              </a:rPr>
              <a:t>LA PROPOSTA IN SINTESI</a:t>
            </a:r>
          </a:p>
        </p:txBody>
      </p:sp>
    </p:spTree>
    <p:extLst>
      <p:ext uri="{BB962C8B-B14F-4D97-AF65-F5344CB8AC3E}">
        <p14:creationId xmlns:p14="http://schemas.microsoft.com/office/powerpoint/2010/main" val="316530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FAA4E0DD-3A71-0B51-ECB4-7814AA939B88}"/>
              </a:ext>
            </a:extLst>
          </p:cNvPr>
          <p:cNvSpPr/>
          <p:nvPr/>
        </p:nvSpPr>
        <p:spPr>
          <a:xfrm>
            <a:off x="539552" y="620688"/>
            <a:ext cx="8136904" cy="430887"/>
          </a:xfrm>
          <a:prstGeom prst="rect">
            <a:avLst/>
          </a:prstGeom>
        </p:spPr>
        <p:txBody>
          <a:bodyPr wrap="square">
            <a:spAutoFit/>
          </a:bodyPr>
          <a:lstStyle/>
          <a:p>
            <a:r>
              <a:rPr lang="it-IT" sz="2200" b="1" dirty="0">
                <a:solidFill>
                  <a:schemeClr val="accent2"/>
                </a:solidFill>
                <a:latin typeface="+mj-lt"/>
                <a:ea typeface="+mj-ea"/>
                <a:cs typeface="+mj-cs"/>
              </a:rPr>
              <a:t>GLI OBIETTIVI</a:t>
            </a:r>
          </a:p>
        </p:txBody>
      </p:sp>
      <p:sp>
        <p:nvSpPr>
          <p:cNvPr id="3" name="CasellaDiTesto 2">
            <a:extLst>
              <a:ext uri="{FF2B5EF4-FFF2-40B4-BE49-F238E27FC236}">
                <a16:creationId xmlns:a16="http://schemas.microsoft.com/office/drawing/2014/main" id="{45D21A82-AD15-7088-BC7F-613418E03506}"/>
              </a:ext>
            </a:extLst>
          </p:cNvPr>
          <p:cNvSpPr txBox="1"/>
          <p:nvPr/>
        </p:nvSpPr>
        <p:spPr>
          <a:xfrm>
            <a:off x="647564" y="1196752"/>
            <a:ext cx="7920880" cy="1890389"/>
          </a:xfrm>
          <a:prstGeom prst="rect">
            <a:avLst/>
          </a:prstGeom>
          <a:noFill/>
        </p:spPr>
        <p:txBody>
          <a:bodyPr wrap="square">
            <a:spAutoFit/>
          </a:bodyPr>
          <a:lstStyle/>
          <a:p>
            <a:pPr marL="228600" indent="-228600" algn="just">
              <a:lnSpc>
                <a:spcPct val="150000"/>
              </a:lnSpc>
              <a:tabLst>
                <a:tab pos="180340" algn="l"/>
                <a:tab pos="449580" algn="l"/>
              </a:tabLst>
            </a:pPr>
            <a:r>
              <a:rPr lang="it-IT" sz="1600" dirty="0">
                <a:solidFill>
                  <a:srgbClr val="0080C0"/>
                </a:solidFill>
                <a:effectLst/>
                <a:latin typeface="Lato" panose="020F0502020204030203" pitchFamily="34" charset="0"/>
                <a:ea typeface="Lato" panose="020F0502020204030203" pitchFamily="34" charset="0"/>
                <a:cs typeface="Lato" panose="020F0502020204030203" pitchFamily="34" charset="0"/>
              </a:rPr>
              <a:t>Gli obiettivi principali considerati nel Servizio di Illuminazione Pubblica, </a:t>
            </a:r>
            <a:r>
              <a:rPr lang="it-IT" sz="1600" b="1" dirty="0">
                <a:solidFill>
                  <a:srgbClr val="0080C0"/>
                </a:solidFill>
                <a:effectLst/>
                <a:latin typeface="Lato" panose="020F0502020204030203" pitchFamily="34" charset="0"/>
                <a:ea typeface="Lato" panose="020F0502020204030203" pitchFamily="34" charset="0"/>
                <a:cs typeface="Lato" panose="020F0502020204030203" pitchFamily="34" charset="0"/>
              </a:rPr>
              <a:t>scaturiscono</a:t>
            </a:r>
          </a:p>
          <a:p>
            <a:pPr marL="228600" indent="-228600" algn="just">
              <a:lnSpc>
                <a:spcPct val="150000"/>
              </a:lnSpc>
              <a:tabLst>
                <a:tab pos="180340" algn="l"/>
                <a:tab pos="449580" algn="l"/>
              </a:tabLst>
            </a:pPr>
            <a:r>
              <a:rPr lang="it-IT" sz="1600" b="1" dirty="0">
                <a:solidFill>
                  <a:srgbClr val="0080C0"/>
                </a:solidFill>
                <a:effectLst/>
                <a:latin typeface="Lato" panose="020F0502020204030203" pitchFamily="34" charset="0"/>
                <a:ea typeface="Lato" panose="020F0502020204030203" pitchFamily="34" charset="0"/>
                <a:cs typeface="Lato" panose="020F0502020204030203" pitchFamily="34" charset="0"/>
              </a:rPr>
              <a:t>dall'analisi delle criticità </a:t>
            </a:r>
            <a:r>
              <a:rPr lang="it-IT" sz="1600" dirty="0">
                <a:solidFill>
                  <a:srgbClr val="0080C0"/>
                </a:solidFill>
                <a:effectLst/>
                <a:latin typeface="Lato" panose="020F0502020204030203" pitchFamily="34" charset="0"/>
                <a:ea typeface="Lato" panose="020F0502020204030203" pitchFamily="34" charset="0"/>
                <a:cs typeface="Lato" panose="020F0502020204030203" pitchFamily="34" charset="0"/>
              </a:rPr>
              <a:t>e sono identificabili nei seguenti:</a:t>
            </a:r>
          </a:p>
          <a:p>
            <a:pPr marL="285750" lvl="0" indent="-285750" algn="just">
              <a:lnSpc>
                <a:spcPct val="150000"/>
              </a:lnSpc>
              <a:buClr>
                <a:srgbClr val="00AAFF"/>
              </a:buClr>
              <a:buSzPts val="1200"/>
              <a:buFont typeface="Wingdings" panose="05000000000000000000" pitchFamily="2" charset="2"/>
              <a:buChar char="ü"/>
              <a:tabLst>
                <a:tab pos="180340" algn="l"/>
                <a:tab pos="342265" algn="l"/>
              </a:tabLst>
            </a:pPr>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Riduzione dei consumi energetici; </a:t>
            </a:r>
          </a:p>
          <a:p>
            <a:pPr marL="285750" lvl="0" indent="-285750" algn="just">
              <a:lnSpc>
                <a:spcPct val="150000"/>
              </a:lnSpc>
              <a:buClr>
                <a:srgbClr val="00AAFF"/>
              </a:buClr>
              <a:buSzPts val="1200"/>
              <a:buFont typeface="Wingdings" panose="05000000000000000000" pitchFamily="2" charset="2"/>
              <a:buChar char="ü"/>
              <a:tabLst>
                <a:tab pos="180340" algn="l"/>
                <a:tab pos="342265" algn="l"/>
              </a:tabLst>
            </a:pPr>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riqualificazione tecnologica e ammodernamento degli impianti;</a:t>
            </a:r>
          </a:p>
          <a:p>
            <a:pPr marL="285750" indent="-285750" algn="just">
              <a:lnSpc>
                <a:spcPct val="150000"/>
              </a:lnSpc>
              <a:buClr>
                <a:srgbClr val="00AAFF"/>
              </a:buClr>
              <a:buSzPts val="1200"/>
              <a:buFont typeface="Wingdings" panose="05000000000000000000" pitchFamily="2" charset="2"/>
              <a:buChar char="ü"/>
              <a:tabLst>
                <a:tab pos="180340" algn="l"/>
                <a:tab pos="342265" algn="l"/>
              </a:tabLst>
            </a:pPr>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evoluzione digitale verso smart city.</a:t>
            </a:r>
          </a:p>
        </p:txBody>
      </p:sp>
      <p:sp>
        <p:nvSpPr>
          <p:cNvPr id="4" name="Rettangolo 3">
            <a:extLst>
              <a:ext uri="{FF2B5EF4-FFF2-40B4-BE49-F238E27FC236}">
                <a16:creationId xmlns:a16="http://schemas.microsoft.com/office/drawing/2014/main" id="{83257A28-76FA-F0AD-DDF8-56ABDE2303E6}"/>
              </a:ext>
            </a:extLst>
          </p:cNvPr>
          <p:cNvSpPr/>
          <p:nvPr/>
        </p:nvSpPr>
        <p:spPr>
          <a:xfrm>
            <a:off x="647564" y="3282014"/>
            <a:ext cx="8060358" cy="3096745"/>
          </a:xfrm>
          <a:prstGeom prst="rect">
            <a:avLst/>
          </a:prstGeom>
        </p:spPr>
        <p:txBody>
          <a:bodyPr wrap="square">
            <a:spAutoFit/>
          </a:bodyPr>
          <a:lstStyle/>
          <a:p>
            <a:pPr>
              <a:lnSpc>
                <a:spcPct val="115000"/>
              </a:lnSpc>
            </a:pPr>
            <a:r>
              <a:rPr lang="it-IT" sz="1600" b="1" dirty="0">
                <a:solidFill>
                  <a:srgbClr val="002060"/>
                </a:solidFill>
                <a:latin typeface="Arial"/>
              </a:rPr>
              <a:t>ULTERIORI SPECIFICHE DELLA PROPOSTA</a:t>
            </a:r>
          </a:p>
          <a:p>
            <a:pPr marL="457200" lvl="0" indent="-457200" algn="just">
              <a:buFont typeface="Wingdings" panose="05000000000000000000" pitchFamily="2" charset="2"/>
              <a:buChar char="Ø"/>
            </a:pPr>
            <a:r>
              <a:rPr lang="it-IT" sz="1600" dirty="0">
                <a:solidFill>
                  <a:srgbClr val="0080C0"/>
                </a:solidFill>
                <a:latin typeface="Lato" panose="020F0502020204030203" pitchFamily="34" charset="0"/>
              </a:rPr>
              <a:t>L’adeguamento normativo;</a:t>
            </a:r>
          </a:p>
          <a:p>
            <a:pPr marL="457200" indent="-457200" algn="just">
              <a:buFont typeface="Wingdings" panose="05000000000000000000" pitchFamily="2" charset="2"/>
              <a:buChar char="Ø"/>
            </a:pPr>
            <a:r>
              <a:rPr lang="it-IT" sz="1600" dirty="0">
                <a:solidFill>
                  <a:srgbClr val="0080C0"/>
                </a:solidFill>
                <a:latin typeface="Lato" panose="020F0502020204030203" pitchFamily="34" charset="0"/>
              </a:rPr>
              <a:t>La riduzione degli interventi correttivi, in caso di guasto o malfunzionamento;</a:t>
            </a:r>
          </a:p>
          <a:p>
            <a:pPr marL="457200" indent="-457200" algn="just">
              <a:buFont typeface="Wingdings" panose="05000000000000000000" pitchFamily="2" charset="2"/>
              <a:buChar char="Ø"/>
            </a:pPr>
            <a:r>
              <a:rPr lang="it-IT" sz="1600" dirty="0">
                <a:solidFill>
                  <a:srgbClr val="0080C0"/>
                </a:solidFill>
                <a:latin typeface="Lato" panose="020F0502020204030203" pitchFamily="34" charset="0"/>
              </a:rPr>
              <a:t>La garanzia di un’ottima continuità del servizio degli impianti e dei beni oggetto del Servizio;</a:t>
            </a:r>
          </a:p>
          <a:p>
            <a:pPr marL="457200" indent="-457200" algn="just">
              <a:buFont typeface="Wingdings" panose="05000000000000000000" pitchFamily="2" charset="2"/>
              <a:buChar char="Ø"/>
            </a:pPr>
            <a:r>
              <a:rPr lang="it-IT" sz="1600" dirty="0">
                <a:solidFill>
                  <a:srgbClr val="0080C0"/>
                </a:solidFill>
                <a:latin typeface="Lato" panose="020F0502020204030203" pitchFamily="34" charset="0"/>
              </a:rPr>
              <a:t>Il miglioramento del livello del servizio reso al bacino d’utenza;</a:t>
            </a:r>
          </a:p>
          <a:p>
            <a:pPr marL="457200" indent="-457200" algn="just">
              <a:buFont typeface="Wingdings" panose="05000000000000000000" pitchFamily="2" charset="2"/>
              <a:buChar char="Ø"/>
            </a:pPr>
            <a:r>
              <a:rPr lang="it-IT" sz="1600" dirty="0">
                <a:solidFill>
                  <a:srgbClr val="0080C0"/>
                </a:solidFill>
                <a:latin typeface="Lato" panose="020F0502020204030203" pitchFamily="34" charset="0"/>
              </a:rPr>
              <a:t>Il rispetto dei vincoli di bilancio;</a:t>
            </a:r>
          </a:p>
          <a:p>
            <a:pPr marL="457200" indent="-457200" algn="just">
              <a:buFont typeface="Wingdings" panose="05000000000000000000" pitchFamily="2" charset="2"/>
              <a:buChar char="Ø"/>
            </a:pPr>
            <a:r>
              <a:rPr lang="it-IT" sz="1600" dirty="0">
                <a:solidFill>
                  <a:srgbClr val="0080C0"/>
                </a:solidFill>
                <a:latin typeface="Lato" panose="020F0502020204030203" pitchFamily="34" charset="0"/>
              </a:rPr>
              <a:t>Il contenimento della spesa per investimento e l’ottimizzazione dei costi operativi;</a:t>
            </a:r>
          </a:p>
          <a:p>
            <a:pPr marL="457200" indent="-457200" algn="just">
              <a:buFont typeface="Wingdings" panose="05000000000000000000" pitchFamily="2" charset="2"/>
              <a:buChar char="Ø"/>
            </a:pPr>
            <a:r>
              <a:rPr lang="it-IT" sz="1600" dirty="0">
                <a:solidFill>
                  <a:srgbClr val="0080C0"/>
                </a:solidFill>
                <a:latin typeface="Lato" panose="020F0502020204030203" pitchFamily="34" charset="0"/>
              </a:rPr>
              <a:t>Il trasferimento ottimale dei rischi al settore privato;</a:t>
            </a:r>
          </a:p>
          <a:p>
            <a:pPr marL="457200" indent="-457200" algn="just">
              <a:buFont typeface="Wingdings" panose="05000000000000000000" pitchFamily="2" charset="2"/>
              <a:buChar char="Ø"/>
            </a:pPr>
            <a:r>
              <a:rPr lang="it-IT" sz="1600" dirty="0">
                <a:solidFill>
                  <a:srgbClr val="0080C0"/>
                </a:solidFill>
                <a:latin typeface="Lato" panose="020F0502020204030203" pitchFamily="34" charset="0"/>
              </a:rPr>
              <a:t>La predisposizione del Piano Regolatore dell’Illuminazione Comunale (PRIC);</a:t>
            </a:r>
          </a:p>
          <a:p>
            <a:pPr marL="457200" indent="-457200" algn="just">
              <a:buFont typeface="Wingdings" panose="05000000000000000000" pitchFamily="2" charset="2"/>
              <a:buChar char="Ø"/>
            </a:pPr>
            <a:r>
              <a:rPr lang="it-IT" sz="1600" dirty="0">
                <a:solidFill>
                  <a:srgbClr val="0080C0"/>
                </a:solidFill>
                <a:latin typeface="Lato" panose="020F0502020204030203" pitchFamily="34" charset="0"/>
              </a:rPr>
              <a:t>L’implementazione dei sistemi di videosorveglianza stradale;</a:t>
            </a:r>
          </a:p>
          <a:p>
            <a:pPr algn="just">
              <a:lnSpc>
                <a:spcPct val="115000"/>
              </a:lnSpc>
            </a:pPr>
            <a:endParaRPr lang="it-IT" sz="1600" dirty="0">
              <a:uFill>
                <a:solidFill>
                  <a:srgbClr val="00AAFF"/>
                </a:solidFill>
              </a:u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14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5BFC279E-4CA0-61FB-9F27-2E25D59F66C3}"/>
              </a:ext>
            </a:extLst>
          </p:cNvPr>
          <p:cNvSpPr/>
          <p:nvPr/>
        </p:nvSpPr>
        <p:spPr>
          <a:xfrm>
            <a:off x="988147" y="5153129"/>
            <a:ext cx="7386257" cy="11561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6A2E0834-7567-22A0-4D1B-5C5997BEBE29}"/>
              </a:ext>
            </a:extLst>
          </p:cNvPr>
          <p:cNvSpPr/>
          <p:nvPr/>
        </p:nvSpPr>
        <p:spPr>
          <a:xfrm>
            <a:off x="1081562" y="723408"/>
            <a:ext cx="7340543" cy="1781907"/>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Picture 2">
            <a:extLst>
              <a:ext uri="{FF2B5EF4-FFF2-40B4-BE49-F238E27FC236}">
                <a16:creationId xmlns:a16="http://schemas.microsoft.com/office/drawing/2014/main" id="{1F7BE173-F511-6A41-C9E0-59B1020A0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13" y="3329471"/>
            <a:ext cx="495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15762638-18D1-407F-26F3-6EF0FFBB7C45}"/>
              </a:ext>
            </a:extLst>
          </p:cNvPr>
          <p:cNvSpPr txBox="1"/>
          <p:nvPr/>
        </p:nvSpPr>
        <p:spPr>
          <a:xfrm>
            <a:off x="1045543" y="2703361"/>
            <a:ext cx="7442639" cy="2046714"/>
          </a:xfrm>
          <a:prstGeom prst="rect">
            <a:avLst/>
          </a:prstGeom>
          <a:noFill/>
        </p:spPr>
        <p:txBody>
          <a:bodyPr wrap="square" rtlCol="0">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 </a:t>
            </a:r>
            <a:r>
              <a:rPr lang="it-IT" sz="1600" b="1" dirty="0">
                <a:solidFill>
                  <a:srgbClr val="0080C0"/>
                </a:solidFill>
                <a:latin typeface="Lato" panose="020F0502020204030203" pitchFamily="34" charset="0"/>
                <a:ea typeface="Lato" panose="020F0502020204030203" pitchFamily="34" charset="0"/>
                <a:cs typeface="Lato" panose="020F0502020204030203" pitchFamily="34" charset="0"/>
              </a:rPr>
              <a:t>INTERVENTI DI </a:t>
            </a:r>
            <a:r>
              <a:rPr kumimoji="0" lang="it-IT" sz="1600" b="1" i="0" u="none"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RIQUALIFICAZIONE TECNOLOGIA E AMMODERNAMENTO:</a:t>
            </a:r>
          </a:p>
          <a:p>
            <a:pPr marL="180975" marR="0" lvl="0" indent="-180975" algn="l" defTabSz="91427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1600" b="0" i="0"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riqualificazione degli attuali apparecchi illuminanti con LED di ultima generazione al fine di ottenere un risparmio energetico significativo e una riduzione delle emissioni inquinanti;</a:t>
            </a:r>
          </a:p>
          <a:p>
            <a:pPr marL="180975" lvl="0" indent="-180975" defTabSz="914278">
              <a:spcBef>
                <a:spcPts val="600"/>
              </a:spcBef>
              <a:buFont typeface="Arial" panose="020B0604020202020204" pitchFamily="34" charset="0"/>
              <a:buChar char="•"/>
              <a:defRPr/>
            </a:pP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i</a:t>
            </a:r>
            <a:r>
              <a:rPr kumimoji="0" lang="it-IT" sz="1600" b="0" i="0" strike="noStrike" kern="1200" cap="none" spc="0" normalizeH="0" baseline="0" noProof="0" dirty="0" err="1">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nstallazione</a:t>
            </a:r>
            <a:r>
              <a:rPr kumimoji="0" lang="it-IT" sz="1600" b="0" i="0"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 di sistemi di </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telecontrollo PUNTO-PUNTO per la regolazione </a:t>
            </a:r>
            <a:r>
              <a:rPr kumimoji="0" lang="it-IT" sz="1600" b="0" i="0"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del flusso luminoso;</a:t>
            </a:r>
          </a:p>
          <a:p>
            <a:pPr marL="180975" lvl="0" indent="-180975" defTabSz="914278">
              <a:spcBef>
                <a:spcPts val="600"/>
              </a:spcBef>
              <a:buFont typeface="Arial" panose="020B0604020202020204" pitchFamily="34" charset="0"/>
              <a:buChar char="•"/>
              <a:defRPr/>
            </a:pPr>
            <a:r>
              <a:rPr kumimoji="0" lang="it-IT" sz="1600" b="0" i="0"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Implementazione sistemi di video-sorveglianza</a:t>
            </a:r>
          </a:p>
        </p:txBody>
      </p:sp>
      <p:sp>
        <p:nvSpPr>
          <p:cNvPr id="4" name="CasellaDiTesto 3">
            <a:extLst>
              <a:ext uri="{FF2B5EF4-FFF2-40B4-BE49-F238E27FC236}">
                <a16:creationId xmlns:a16="http://schemas.microsoft.com/office/drawing/2014/main" id="{252608F6-6CE9-C8D0-7C6E-46D15DF3D92D}"/>
              </a:ext>
            </a:extLst>
          </p:cNvPr>
          <p:cNvSpPr txBox="1"/>
          <p:nvPr/>
        </p:nvSpPr>
        <p:spPr>
          <a:xfrm>
            <a:off x="1024381" y="874100"/>
            <a:ext cx="7397724" cy="1631216"/>
          </a:xfrm>
          <a:prstGeom prst="rect">
            <a:avLst/>
          </a:prstGeom>
          <a:noFill/>
        </p:spPr>
        <p:txBody>
          <a:bodyPr wrap="square" rtlCol="0">
            <a:spAutoFit/>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it-IT" sz="1600" b="1" i="0" u="none"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INTERVENTI DI ADEGUAMENTO NORMATIVO:</a:t>
            </a:r>
          </a:p>
          <a:p>
            <a:pPr marL="180975" indent="-180975" defTabSz="914278">
              <a:spcBef>
                <a:spcPts val="600"/>
              </a:spcBef>
              <a:buFont typeface="Arial" panose="020B0604020202020204" pitchFamily="34" charset="0"/>
              <a:buChar char="•"/>
              <a:defRPr/>
            </a:pP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sostituzione apparecchi illuminanti a LED certificati in termini di emissioni; </a:t>
            </a:r>
          </a:p>
          <a:p>
            <a:pPr marL="180975" marR="0" lvl="0" indent="-180975" algn="l" defTabSz="91427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1600" b="0" i="0"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riqualificazione quadri elettrici: sostituzione e riqualificazione;</a:t>
            </a:r>
          </a:p>
          <a:p>
            <a:pPr marL="180975" marR="0" lvl="0" indent="-180975" algn="l" defTabSz="91427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1600" b="0" i="0"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riqualificazione/sostituzione porzioni linee elettriche (interrate ed aeree);</a:t>
            </a:r>
          </a:p>
          <a:p>
            <a:pPr marL="180975" marR="0" lvl="0" indent="-180975" algn="l" defTabSz="914278"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it-IT" sz="1600" b="0" i="0"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riqualificazione/sostituzione sostegni (sostituzione pali);</a:t>
            </a:r>
          </a:p>
        </p:txBody>
      </p:sp>
      <p:pic>
        <p:nvPicPr>
          <p:cNvPr id="5" name="Picture 3">
            <a:extLst>
              <a:ext uri="{FF2B5EF4-FFF2-40B4-BE49-F238E27FC236}">
                <a16:creationId xmlns:a16="http://schemas.microsoft.com/office/drawing/2014/main" id="{0707EBB9-692A-70A6-E0C1-C05645C54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49" y="1340768"/>
            <a:ext cx="49449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A35DA546-C2CE-857D-E667-992344EC3966}"/>
              </a:ext>
            </a:extLst>
          </p:cNvPr>
          <p:cNvSpPr txBox="1"/>
          <p:nvPr/>
        </p:nvSpPr>
        <p:spPr>
          <a:xfrm>
            <a:off x="1072082" y="5157192"/>
            <a:ext cx="730232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OTTIMIZZAZIONE ENERGETICA E PREDISPOSIZIONE SMART CITY: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gestione informatizzata impianti (ogni punto luce è controllato da remoto);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realizzazione di una rete mesh per il controllo da remoto degli impianti;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80C0"/>
                </a:solidFill>
                <a:effectLst/>
                <a:uLnTx/>
                <a:uFillTx/>
                <a:latin typeface="Lato" panose="020F0502020204030203" pitchFamily="34" charset="0"/>
                <a:ea typeface="Lato" panose="020F0502020204030203" pitchFamily="34" charset="0"/>
                <a:cs typeface="Lato" panose="020F0502020204030203" pitchFamily="34" charset="0"/>
              </a:rPr>
              <a:t>sostituzione di tutti i corpi illuminanti esistenti con altri a LED.</a:t>
            </a:r>
          </a:p>
        </p:txBody>
      </p:sp>
      <p:pic>
        <p:nvPicPr>
          <p:cNvPr id="7" name="Immagine 6">
            <a:extLst>
              <a:ext uri="{FF2B5EF4-FFF2-40B4-BE49-F238E27FC236}">
                <a16:creationId xmlns:a16="http://schemas.microsoft.com/office/drawing/2014/main" id="{C04F8AD3-6931-66A9-9996-13FB37134B5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273" b="92598" l="3056" r="94028">
                        <a14:foregroundMark x1="14444" y1="28012" x2="14444" y2="33962"/>
                        <a14:foregroundMark x1="4306" y1="33817" x2="8889" y2="27431"/>
                        <a14:foregroundMark x1="8889" y1="27431" x2="8889" y2="27141"/>
                        <a14:foregroundMark x1="8889" y1="27141" x2="14722" y2="31205"/>
                        <a14:foregroundMark x1="4583" y1="32075" x2="7083" y2="31640"/>
                        <a14:foregroundMark x1="3889" y1="71118" x2="3889" y2="68505"/>
                        <a14:foregroundMark x1="3194" y1="32511" x2="3194" y2="31205"/>
                        <a14:foregroundMark x1="46528" y1="92888" x2="44583" y2="85922"/>
                        <a14:foregroundMark x1="44583" y1="85922" x2="44583" y2="85922"/>
                        <a14:foregroundMark x1="94028" y1="51959" x2="87500" y2="51814"/>
                        <a14:foregroundMark x1="51250" y1="8273" x2="52222" y2="12046"/>
                      </a14:backgroundRemoval>
                    </a14:imgEffect>
                  </a14:imgLayer>
                </a14:imgProps>
              </a:ext>
            </a:extLst>
          </a:blip>
          <a:stretch>
            <a:fillRect/>
          </a:stretch>
        </p:blipFill>
        <p:spPr>
          <a:xfrm>
            <a:off x="395536" y="5669795"/>
            <a:ext cx="551894" cy="528132"/>
          </a:xfrm>
          <a:prstGeom prst="rect">
            <a:avLst/>
          </a:prstGeom>
        </p:spPr>
      </p:pic>
      <p:sp>
        <p:nvSpPr>
          <p:cNvPr id="13" name="Rettangolo 12">
            <a:extLst>
              <a:ext uri="{FF2B5EF4-FFF2-40B4-BE49-F238E27FC236}">
                <a16:creationId xmlns:a16="http://schemas.microsoft.com/office/drawing/2014/main" id="{BF62373E-6B2B-AC54-BA15-23F5856CD2DD}"/>
              </a:ext>
            </a:extLst>
          </p:cNvPr>
          <p:cNvSpPr/>
          <p:nvPr/>
        </p:nvSpPr>
        <p:spPr>
          <a:xfrm>
            <a:off x="971332" y="2710325"/>
            <a:ext cx="7442638" cy="2237795"/>
          </a:xfrm>
          <a:prstGeom prst="rect">
            <a:avLst/>
          </a:prstGeom>
          <a:solidFill>
            <a:schemeClr val="accent4">
              <a:alpha val="3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74507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AB7D53A-6E7E-0D97-0EEF-CF56B651F1C5}"/>
              </a:ext>
            </a:extLst>
          </p:cNvPr>
          <p:cNvSpPr/>
          <p:nvPr/>
        </p:nvSpPr>
        <p:spPr>
          <a:xfrm>
            <a:off x="539552" y="620688"/>
            <a:ext cx="8136904" cy="430887"/>
          </a:xfrm>
          <a:prstGeom prst="rect">
            <a:avLst/>
          </a:prstGeom>
        </p:spPr>
        <p:txBody>
          <a:bodyPr wrap="square">
            <a:spAutoFit/>
          </a:bodyPr>
          <a:lstStyle/>
          <a:p>
            <a:r>
              <a:rPr lang="it-IT" sz="2200" b="1" dirty="0">
                <a:solidFill>
                  <a:schemeClr val="accent2"/>
                </a:solidFill>
                <a:latin typeface="+mj-lt"/>
                <a:ea typeface="+mj-ea"/>
                <a:cs typeface="+mj-cs"/>
              </a:rPr>
              <a:t>SUDDIVISIONE PROGETTO ESECUTIVO</a:t>
            </a:r>
          </a:p>
        </p:txBody>
      </p:sp>
      <p:sp>
        <p:nvSpPr>
          <p:cNvPr id="4" name="CasellaDiTesto 3">
            <a:extLst>
              <a:ext uri="{FF2B5EF4-FFF2-40B4-BE49-F238E27FC236}">
                <a16:creationId xmlns:a16="http://schemas.microsoft.com/office/drawing/2014/main" id="{BFBEF86F-E99C-EDFF-30C2-D34410872E33}"/>
              </a:ext>
            </a:extLst>
          </p:cNvPr>
          <p:cNvSpPr txBox="1"/>
          <p:nvPr/>
        </p:nvSpPr>
        <p:spPr>
          <a:xfrm>
            <a:off x="611560" y="2060848"/>
            <a:ext cx="7920880" cy="3451329"/>
          </a:xfrm>
          <a:prstGeom prst="rect">
            <a:avLst/>
          </a:prstGeom>
          <a:noFill/>
        </p:spPr>
        <p:txBody>
          <a:bodyPr wrap="square">
            <a:spAutoFit/>
          </a:bodyPr>
          <a:lstStyle/>
          <a:p>
            <a:pPr marL="228600" indent="-228600" algn="just">
              <a:lnSpc>
                <a:spcPct val="150000"/>
              </a:lnSpc>
              <a:tabLst>
                <a:tab pos="180340" algn="l"/>
                <a:tab pos="449580" algn="l"/>
              </a:tabLst>
            </a:pP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Il Progetto esecutivo, oltre alle attività di riqualificazione energetica degli impianti stradali di pubblica illuminazione, prevede anche:</a:t>
            </a:r>
            <a:endParaRPr lang="it-IT" sz="1600" b="1" dirty="0">
              <a:solidFill>
                <a:srgbClr val="0080C0"/>
              </a:solidFill>
              <a:effectLst/>
              <a:latin typeface="Lato" panose="020F0502020204030203" pitchFamily="34" charset="0"/>
              <a:ea typeface="Lato" panose="020F0502020204030203" pitchFamily="34" charset="0"/>
              <a:cs typeface="Lato" panose="020F0502020204030203" pitchFamily="34" charset="0"/>
            </a:endParaRPr>
          </a:p>
          <a:p>
            <a:pPr marL="285750" lvl="0" indent="-285750" algn="just">
              <a:lnSpc>
                <a:spcPct val="150000"/>
              </a:lnSpc>
              <a:buClr>
                <a:srgbClr val="00AAFF"/>
              </a:buClr>
              <a:buSzPts val="1200"/>
              <a:buFont typeface="Wingdings" panose="05000000000000000000" pitchFamily="2" charset="2"/>
              <a:buChar char="ü"/>
              <a:tabLst>
                <a:tab pos="180340" algn="l"/>
                <a:tab pos="342265" algn="l"/>
              </a:tabLst>
            </a:pPr>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Riqualificazione energetica degli impianti I.P. del Centro Matrice (centro Storico Cittadino);</a:t>
            </a:r>
          </a:p>
          <a:p>
            <a:pPr marL="285750" lvl="0" indent="-285750" algn="just">
              <a:lnSpc>
                <a:spcPct val="150000"/>
              </a:lnSpc>
              <a:buClr>
                <a:srgbClr val="00AAFF"/>
              </a:buClr>
              <a:buSzPts val="1200"/>
              <a:buFont typeface="Wingdings" panose="05000000000000000000" pitchFamily="2" charset="2"/>
              <a:buChar char="ü"/>
              <a:tabLst>
                <a:tab pos="180340" algn="l"/>
                <a:tab pos="342265" algn="l"/>
              </a:tabLst>
            </a:pPr>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Realizzazione di illuminazione diversificata per il «Percorso dei Candelieri»;</a:t>
            </a:r>
          </a:p>
          <a:p>
            <a:pPr marL="285750" lvl="0" indent="-285750" algn="just">
              <a:lnSpc>
                <a:spcPct val="150000"/>
              </a:lnSpc>
              <a:buClr>
                <a:srgbClr val="00AAFF"/>
              </a:buClr>
              <a:buSzPts val="1200"/>
              <a:buFont typeface="Wingdings" panose="05000000000000000000" pitchFamily="2" charset="2"/>
              <a:buChar char="ü"/>
              <a:tabLst>
                <a:tab pos="180340" algn="l"/>
                <a:tab pos="342265" algn="l"/>
              </a:tabLst>
            </a:pPr>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Realizzazione di illuminazione architettonica della Chiesa di Santa Maria in </a:t>
            </a:r>
            <a:r>
              <a:rPr lang="it-IT" sz="1600" b="1" dirty="0" err="1">
                <a:solidFill>
                  <a:schemeClr val="accent2"/>
                </a:solidFill>
                <a:latin typeface="Lato" panose="020F0502020204030203" pitchFamily="34" charset="0"/>
                <a:ea typeface="Lato" panose="020F0502020204030203" pitchFamily="34" charset="0"/>
                <a:cs typeface="Lato" panose="020F0502020204030203" pitchFamily="34" charset="0"/>
              </a:rPr>
              <a:t>Betlem</a:t>
            </a:r>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a:t>
            </a:r>
          </a:p>
          <a:p>
            <a:pPr marL="285750" lvl="0" indent="-285750" algn="just">
              <a:lnSpc>
                <a:spcPct val="150000"/>
              </a:lnSpc>
              <a:buClr>
                <a:srgbClr val="00AAFF"/>
              </a:buClr>
              <a:buSzPts val="1200"/>
              <a:buFont typeface="Wingdings" panose="05000000000000000000" pitchFamily="2" charset="2"/>
              <a:buChar char="ü"/>
              <a:tabLst>
                <a:tab pos="180340" algn="l"/>
                <a:tab pos="342265" algn="l"/>
              </a:tabLst>
            </a:pPr>
            <a:r>
              <a:rPr lang="it-IT" sz="1600" b="1" dirty="0">
                <a:solidFill>
                  <a:schemeClr val="accent2"/>
                </a:solidFill>
                <a:latin typeface="Lato" panose="020F0502020204030203" pitchFamily="34" charset="0"/>
                <a:ea typeface="Lato" panose="020F0502020204030203" pitchFamily="34" charset="0"/>
                <a:cs typeface="Lato" panose="020F0502020204030203" pitchFamily="34" charset="0"/>
              </a:rPr>
              <a:t>Riqualificazione dell’illuminazione dei viali alberati;</a:t>
            </a:r>
          </a:p>
          <a:p>
            <a:pPr algn="ctr">
              <a:lnSpc>
                <a:spcPct val="150000"/>
              </a:lnSpc>
              <a:buClr>
                <a:srgbClr val="00AAFF"/>
              </a:buClr>
              <a:buSzPts val="1200"/>
              <a:tabLst>
                <a:tab pos="180340" algn="l"/>
                <a:tab pos="342265" algn="l"/>
              </a:tabLst>
            </a:pPr>
            <a:endParaRPr lang="it-IT" sz="2000" b="1" dirty="0">
              <a:solidFill>
                <a:schemeClr val="accent2"/>
              </a:solidFill>
              <a:highlight>
                <a:srgbClr val="FF0000"/>
              </a:highligh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9149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a:extLst>
              <a:ext uri="{FF2B5EF4-FFF2-40B4-BE49-F238E27FC236}">
                <a16:creationId xmlns:a16="http://schemas.microsoft.com/office/drawing/2014/main" id="{3BDAC26B-FB73-3738-8361-39A6118BB1C3}"/>
              </a:ext>
            </a:extLst>
          </p:cNvPr>
          <p:cNvSpPr/>
          <p:nvPr/>
        </p:nvSpPr>
        <p:spPr>
          <a:xfrm>
            <a:off x="1007096" y="472214"/>
            <a:ext cx="8136904" cy="430887"/>
          </a:xfrm>
          <a:prstGeom prst="rect">
            <a:avLst/>
          </a:prstGeom>
        </p:spPr>
        <p:txBody>
          <a:bodyPr wrap="square">
            <a:spAutoFit/>
          </a:bodyPr>
          <a:lstStyle/>
          <a:p>
            <a:r>
              <a:rPr lang="it-IT" sz="2200" b="1" dirty="0">
                <a:solidFill>
                  <a:schemeClr val="accent2"/>
                </a:solidFill>
                <a:latin typeface="+mj-lt"/>
                <a:ea typeface="+mj-ea"/>
                <a:cs typeface="+mj-cs"/>
              </a:rPr>
              <a:t>Dettaglio intervento «percorso dei candelieri» - 1</a:t>
            </a:r>
          </a:p>
        </p:txBody>
      </p:sp>
      <p:pic>
        <p:nvPicPr>
          <p:cNvPr id="3" name="Immagine 2">
            <a:extLst>
              <a:ext uri="{FF2B5EF4-FFF2-40B4-BE49-F238E27FC236}">
                <a16:creationId xmlns:a16="http://schemas.microsoft.com/office/drawing/2014/main" id="{143A4718-A356-43CB-B49B-1A9F4C2F688C}"/>
              </a:ext>
            </a:extLst>
          </p:cNvPr>
          <p:cNvPicPr>
            <a:picLocks noChangeAspect="1"/>
          </p:cNvPicPr>
          <p:nvPr/>
        </p:nvPicPr>
        <p:blipFill>
          <a:blip r:embed="rId2"/>
          <a:stretch>
            <a:fillRect/>
          </a:stretch>
        </p:blipFill>
        <p:spPr>
          <a:xfrm>
            <a:off x="530724" y="1124744"/>
            <a:ext cx="8082552" cy="3670826"/>
          </a:xfrm>
          <a:prstGeom prst="rect">
            <a:avLst/>
          </a:prstGeom>
        </p:spPr>
      </p:pic>
    </p:spTree>
    <p:extLst>
      <p:ext uri="{BB962C8B-B14F-4D97-AF65-F5344CB8AC3E}">
        <p14:creationId xmlns:p14="http://schemas.microsoft.com/office/powerpoint/2010/main" val="103358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a:extLst>
              <a:ext uri="{FF2B5EF4-FFF2-40B4-BE49-F238E27FC236}">
                <a16:creationId xmlns:a16="http://schemas.microsoft.com/office/drawing/2014/main" id="{3BDAC26B-FB73-3738-8361-39A6118BB1C3}"/>
              </a:ext>
            </a:extLst>
          </p:cNvPr>
          <p:cNvSpPr/>
          <p:nvPr/>
        </p:nvSpPr>
        <p:spPr>
          <a:xfrm>
            <a:off x="539552" y="548680"/>
            <a:ext cx="8136904" cy="430887"/>
          </a:xfrm>
          <a:prstGeom prst="rect">
            <a:avLst/>
          </a:prstGeom>
        </p:spPr>
        <p:txBody>
          <a:bodyPr wrap="square">
            <a:spAutoFit/>
          </a:bodyPr>
          <a:lstStyle/>
          <a:p>
            <a:r>
              <a:rPr lang="it-IT" sz="2200" b="1" dirty="0">
                <a:solidFill>
                  <a:schemeClr val="accent2"/>
                </a:solidFill>
              </a:rPr>
              <a:t>Dettaglio intervento «percorso dei candelieri» - 2</a:t>
            </a:r>
          </a:p>
        </p:txBody>
      </p:sp>
      <p:pic>
        <p:nvPicPr>
          <p:cNvPr id="2" name="Immagine 1">
            <a:extLst>
              <a:ext uri="{FF2B5EF4-FFF2-40B4-BE49-F238E27FC236}">
                <a16:creationId xmlns:a16="http://schemas.microsoft.com/office/drawing/2014/main" id="{67B7003A-7DA4-4D37-8F26-58ABF56EE723}"/>
              </a:ext>
            </a:extLst>
          </p:cNvPr>
          <p:cNvPicPr>
            <a:picLocks noChangeAspect="1"/>
          </p:cNvPicPr>
          <p:nvPr/>
        </p:nvPicPr>
        <p:blipFill>
          <a:blip r:embed="rId2"/>
          <a:stretch>
            <a:fillRect/>
          </a:stretch>
        </p:blipFill>
        <p:spPr>
          <a:xfrm>
            <a:off x="554754" y="1340768"/>
            <a:ext cx="8049693" cy="4184367"/>
          </a:xfrm>
          <a:prstGeom prst="rect">
            <a:avLst/>
          </a:prstGeom>
        </p:spPr>
      </p:pic>
    </p:spTree>
    <p:extLst>
      <p:ext uri="{BB962C8B-B14F-4D97-AF65-F5344CB8AC3E}">
        <p14:creationId xmlns:p14="http://schemas.microsoft.com/office/powerpoint/2010/main" val="18936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07707" y="777175"/>
            <a:ext cx="4650590" cy="5143500"/>
          </a:xfrm>
          <a:prstGeom prst="rect">
            <a:avLst/>
          </a:prstGeom>
        </p:spPr>
      </p:pic>
      <p:sp>
        <p:nvSpPr>
          <p:cNvPr id="50" name="Rectangle 8">
            <a:extLst>
              <a:ext uri="{FF2B5EF4-FFF2-40B4-BE49-F238E27FC236}">
                <a16:creationId xmlns:a16="http://schemas.microsoft.com/office/drawing/2014/main" id="{8D121857-A052-F94E-8BFC-E3EC8536992A}"/>
              </a:ext>
            </a:extLst>
          </p:cNvPr>
          <p:cNvSpPr/>
          <p:nvPr/>
        </p:nvSpPr>
        <p:spPr>
          <a:xfrm>
            <a:off x="6143727" y="1112522"/>
            <a:ext cx="3000274" cy="4606964"/>
          </a:xfrm>
          <a:prstGeom prst="rect">
            <a:avLst/>
          </a:prstGeom>
          <a:gradFill>
            <a:gsLst>
              <a:gs pos="100000">
                <a:srgbClr val="00BCFD">
                  <a:alpha val="95000"/>
                </a:srgbClr>
              </a:gs>
              <a:gs pos="12000">
                <a:srgbClr val="23D2B5">
                  <a:alpha val="95000"/>
                </a:srgbClr>
              </a:gs>
            </a:gsLst>
            <a:path path="circle">
              <a:fillToRect l="100000" t="100000"/>
            </a:path>
          </a:gradFill>
        </p:spPr>
        <p:txBody>
          <a:bodyPr/>
          <a:lstStyle/>
          <a:p>
            <a:pPr>
              <a:spcBef>
                <a:spcPts val="750"/>
              </a:spcBef>
            </a:pPr>
            <a:endParaRPr lang="fr-FR" sz="1050" dirty="0">
              <a:solidFill>
                <a:schemeClr val="bg1">
                  <a:lumMod val="50000"/>
                </a:schemeClr>
              </a:solidFill>
              <a:latin typeface="Arial" panose="020B0604020202020204" pitchFamily="34" charset="0"/>
              <a:cs typeface="Arial" panose="020B0604020202020204" pitchFamily="34" charset="0"/>
            </a:endParaRPr>
          </a:p>
        </p:txBody>
      </p:sp>
      <p:sp>
        <p:nvSpPr>
          <p:cNvPr id="16" name="Segnaposto testo 3">
            <a:extLst>
              <a:ext uri="{FF2B5EF4-FFF2-40B4-BE49-F238E27FC236}">
                <a16:creationId xmlns:a16="http://schemas.microsoft.com/office/drawing/2014/main" id="{2EC7A6DC-7C77-41D0-AF60-1030D5D79F6D}"/>
              </a:ext>
            </a:extLst>
          </p:cNvPr>
          <p:cNvSpPr>
            <a:spLocks noGrp="1"/>
          </p:cNvSpPr>
          <p:nvPr>
            <p:ph type="body" sz="quarter" idx="14"/>
          </p:nvPr>
        </p:nvSpPr>
        <p:spPr>
          <a:xfrm>
            <a:off x="251520" y="550726"/>
            <a:ext cx="3827188" cy="374279"/>
          </a:xfrm>
        </p:spPr>
        <p:txBody>
          <a:bodyPr/>
          <a:lstStyle/>
          <a:p>
            <a:r>
              <a:rPr lang="it-IT" dirty="0"/>
              <a:t>ENGIE nel mondo</a:t>
            </a:r>
          </a:p>
        </p:txBody>
      </p:sp>
      <p:grpSp>
        <p:nvGrpSpPr>
          <p:cNvPr id="12" name="Gruppo 11"/>
          <p:cNvGrpSpPr/>
          <p:nvPr/>
        </p:nvGrpSpPr>
        <p:grpSpPr>
          <a:xfrm>
            <a:off x="6050825" y="1340161"/>
            <a:ext cx="3074838" cy="330353"/>
            <a:chOff x="7165828" y="725284"/>
            <a:chExt cx="4099784" cy="440471"/>
          </a:xfrm>
        </p:grpSpPr>
        <p:grpSp>
          <p:nvGrpSpPr>
            <p:cNvPr id="20" name="Google Shape;404;g104fbc6873a_0_273">
              <a:extLst>
                <a:ext uri="{FF2B5EF4-FFF2-40B4-BE49-F238E27FC236}">
                  <a16:creationId xmlns:a16="http://schemas.microsoft.com/office/drawing/2014/main" id="{36FC233A-05AB-4955-AE06-DB370551EE64}"/>
                </a:ext>
              </a:extLst>
            </p:cNvPr>
            <p:cNvGrpSpPr/>
            <p:nvPr/>
          </p:nvGrpSpPr>
          <p:grpSpPr>
            <a:xfrm>
              <a:off x="9430512" y="725284"/>
              <a:ext cx="1835100" cy="440471"/>
              <a:chOff x="1562205" y="5334617"/>
              <a:chExt cx="1835100" cy="440471"/>
            </a:xfrm>
          </p:grpSpPr>
          <p:sp>
            <p:nvSpPr>
              <p:cNvPr id="21" name="Google Shape;405;g104fbc6873a_0_273">
                <a:extLst>
                  <a:ext uri="{FF2B5EF4-FFF2-40B4-BE49-F238E27FC236}">
                    <a16:creationId xmlns:a16="http://schemas.microsoft.com/office/drawing/2014/main" id="{B72E9C5E-1A19-465F-BFBA-8B8DA036AE41}"/>
                  </a:ext>
                </a:extLst>
              </p:cNvPr>
              <p:cNvSpPr/>
              <p:nvPr/>
            </p:nvSpPr>
            <p:spPr>
              <a:xfrm>
                <a:off x="1562205" y="5334617"/>
                <a:ext cx="1367100" cy="257337"/>
              </a:xfrm>
              <a:prstGeom prst="rect">
                <a:avLst/>
              </a:prstGeom>
              <a:noFill/>
              <a:ln>
                <a:noFill/>
              </a:ln>
            </p:spPr>
            <p:txBody>
              <a:bodyPr spcFirstLastPara="1" wrap="square" lIns="0" tIns="0" rIns="0" bIns="0" anchor="b" anchorCtr="0">
                <a:noAutofit/>
              </a:bodyPr>
              <a:lstStyle/>
              <a:p>
                <a:r>
                  <a:rPr lang="it-IT" sz="750" dirty="0">
                    <a:solidFill>
                      <a:schemeClr val="bg1"/>
                    </a:solidFill>
                  </a:rPr>
                  <a:t>MILA</a:t>
                </a:r>
                <a:endParaRPr sz="750" b="1" dirty="0">
                  <a:solidFill>
                    <a:schemeClr val="bg1"/>
                  </a:solidFill>
                  <a:latin typeface="Arial Black"/>
                  <a:ea typeface="Arial Black"/>
                  <a:cs typeface="Arial Black"/>
                  <a:sym typeface="Arial Black"/>
                </a:endParaRPr>
              </a:p>
            </p:txBody>
          </p:sp>
          <p:sp>
            <p:nvSpPr>
              <p:cNvPr id="22" name="Google Shape;406;g104fbc6873a_0_273">
                <a:extLst>
                  <a:ext uri="{FF2B5EF4-FFF2-40B4-BE49-F238E27FC236}">
                    <a16:creationId xmlns:a16="http://schemas.microsoft.com/office/drawing/2014/main" id="{FF9FC20F-51CE-4052-9736-9CE4116153D1}"/>
                  </a:ext>
                </a:extLst>
              </p:cNvPr>
              <p:cNvSpPr txBox="1"/>
              <p:nvPr/>
            </p:nvSpPr>
            <p:spPr>
              <a:xfrm>
                <a:off x="1562205" y="5616891"/>
                <a:ext cx="1835100" cy="158197"/>
              </a:xfrm>
              <a:prstGeom prst="rect">
                <a:avLst/>
              </a:prstGeom>
              <a:noFill/>
              <a:ln>
                <a:noFill/>
              </a:ln>
            </p:spPr>
            <p:txBody>
              <a:bodyPr spcFirstLastPara="1" wrap="square" lIns="0" tIns="0" rIns="0" bIns="0" anchor="t" anchorCtr="0">
                <a:noAutofit/>
              </a:bodyPr>
              <a:lstStyle/>
              <a:p>
                <a:r>
                  <a:rPr lang="it-IT" sz="900" dirty="0">
                    <a:solidFill>
                      <a:schemeClr val="bg1"/>
                    </a:solidFill>
                  </a:rPr>
                  <a:t>dipendenti</a:t>
                </a:r>
                <a:endParaRPr sz="900" dirty="0">
                  <a:solidFill>
                    <a:schemeClr val="bg1"/>
                  </a:solidFill>
                </a:endParaRPr>
              </a:p>
            </p:txBody>
          </p:sp>
        </p:grpSp>
        <p:sp>
          <p:nvSpPr>
            <p:cNvPr id="54" name="Google Shape;406;g104fbc6873a_0_273">
              <a:extLst>
                <a:ext uri="{FF2B5EF4-FFF2-40B4-BE49-F238E27FC236}">
                  <a16:creationId xmlns:a16="http://schemas.microsoft.com/office/drawing/2014/main" id="{FF9FC20F-51CE-4052-9736-9CE4116153D1}"/>
                </a:ext>
              </a:extLst>
            </p:cNvPr>
            <p:cNvSpPr txBox="1"/>
            <p:nvPr/>
          </p:nvSpPr>
          <p:spPr>
            <a:xfrm>
              <a:off x="7165828" y="791531"/>
              <a:ext cx="2149531" cy="374224"/>
            </a:xfrm>
            <a:prstGeom prst="rect">
              <a:avLst/>
            </a:prstGeom>
            <a:noFill/>
            <a:ln>
              <a:noFill/>
            </a:ln>
          </p:spPr>
          <p:txBody>
            <a:bodyPr spcFirstLastPara="1" wrap="square" lIns="0" tIns="0" rIns="0" bIns="0" anchor="t" anchorCtr="0">
              <a:noAutofit/>
            </a:bodyPr>
            <a:lstStyle/>
            <a:p>
              <a:pPr lvl="0" algn="r"/>
              <a:r>
                <a:rPr lang="it-IT" sz="2100" dirty="0">
                  <a:solidFill>
                    <a:schemeClr val="bg1"/>
                  </a:solidFill>
                  <a:latin typeface="Arial Black"/>
                  <a:ea typeface="Arial Black"/>
                  <a:cs typeface="Arial Black"/>
                </a:rPr>
                <a:t>96.000</a:t>
              </a:r>
              <a:endParaRPr sz="2100" dirty="0">
                <a:solidFill>
                  <a:schemeClr val="bg1"/>
                </a:solidFill>
                <a:latin typeface="Arial Black"/>
                <a:ea typeface="Arial Black"/>
                <a:cs typeface="Arial Black"/>
              </a:endParaRPr>
            </a:p>
          </p:txBody>
        </p:sp>
      </p:grpSp>
      <p:grpSp>
        <p:nvGrpSpPr>
          <p:cNvPr id="11" name="Gruppo 10"/>
          <p:cNvGrpSpPr/>
          <p:nvPr/>
        </p:nvGrpSpPr>
        <p:grpSpPr>
          <a:xfrm>
            <a:off x="6716189" y="2298649"/>
            <a:ext cx="1958967" cy="305717"/>
            <a:chOff x="8258405" y="1551663"/>
            <a:chExt cx="2611956" cy="407622"/>
          </a:xfrm>
        </p:grpSpPr>
        <p:grpSp>
          <p:nvGrpSpPr>
            <p:cNvPr id="23" name="Google Shape;407;g104fbc6873a_0_273">
              <a:extLst>
                <a:ext uri="{FF2B5EF4-FFF2-40B4-BE49-F238E27FC236}">
                  <a16:creationId xmlns:a16="http://schemas.microsoft.com/office/drawing/2014/main" id="{DBEE45A6-7638-4E1C-A966-6F4CB823B3C3}"/>
                </a:ext>
              </a:extLst>
            </p:cNvPr>
            <p:cNvGrpSpPr/>
            <p:nvPr/>
          </p:nvGrpSpPr>
          <p:grpSpPr>
            <a:xfrm>
              <a:off x="9574753" y="1551663"/>
              <a:ext cx="1295608" cy="386938"/>
              <a:chOff x="1683659" y="5119746"/>
              <a:chExt cx="1295608" cy="386938"/>
            </a:xfrm>
          </p:grpSpPr>
          <p:sp>
            <p:nvSpPr>
              <p:cNvPr id="24" name="Google Shape;408;g104fbc6873a_0_273">
                <a:extLst>
                  <a:ext uri="{FF2B5EF4-FFF2-40B4-BE49-F238E27FC236}">
                    <a16:creationId xmlns:a16="http://schemas.microsoft.com/office/drawing/2014/main" id="{900A31F8-75FC-4235-B16E-459D30049649}"/>
                  </a:ext>
                </a:extLst>
              </p:cNvPr>
              <p:cNvSpPr/>
              <p:nvPr/>
            </p:nvSpPr>
            <p:spPr>
              <a:xfrm>
                <a:off x="1683672" y="5119746"/>
                <a:ext cx="1295595" cy="267179"/>
              </a:xfrm>
              <a:prstGeom prst="rect">
                <a:avLst/>
              </a:prstGeom>
              <a:noFill/>
              <a:ln>
                <a:noFill/>
              </a:ln>
            </p:spPr>
            <p:txBody>
              <a:bodyPr spcFirstLastPara="1" wrap="square" lIns="0" tIns="0" rIns="0" bIns="0" anchor="b" anchorCtr="0">
                <a:noAutofit/>
              </a:bodyPr>
              <a:lstStyle/>
              <a:p>
                <a:r>
                  <a:rPr lang="it-IT" sz="750" dirty="0">
                    <a:solidFill>
                      <a:schemeClr val="bg1"/>
                    </a:solidFill>
                  </a:rPr>
                  <a:t>MILIARDI</a:t>
                </a:r>
                <a:endParaRPr sz="750" b="1" dirty="0">
                  <a:solidFill>
                    <a:schemeClr val="bg1"/>
                  </a:solidFill>
                  <a:latin typeface="Arial Black"/>
                  <a:ea typeface="Arial Black"/>
                  <a:cs typeface="Arial Black"/>
                  <a:sym typeface="Arial Black"/>
                </a:endParaRPr>
              </a:p>
            </p:txBody>
          </p:sp>
          <p:sp>
            <p:nvSpPr>
              <p:cNvPr id="25" name="Google Shape;409;g104fbc6873a_0_273">
                <a:extLst>
                  <a:ext uri="{FF2B5EF4-FFF2-40B4-BE49-F238E27FC236}">
                    <a16:creationId xmlns:a16="http://schemas.microsoft.com/office/drawing/2014/main" id="{42B350E0-3570-4AA6-88E0-87782E9F14B4}"/>
                  </a:ext>
                </a:extLst>
              </p:cNvPr>
              <p:cNvSpPr txBox="1"/>
              <p:nvPr/>
            </p:nvSpPr>
            <p:spPr>
              <a:xfrm>
                <a:off x="1683659" y="5385212"/>
                <a:ext cx="1164690" cy="121472"/>
              </a:xfrm>
              <a:prstGeom prst="rect">
                <a:avLst/>
              </a:prstGeom>
              <a:noFill/>
              <a:ln>
                <a:noFill/>
              </a:ln>
            </p:spPr>
            <p:txBody>
              <a:bodyPr spcFirstLastPara="1" wrap="square" lIns="0" tIns="0" rIns="0" bIns="0" anchor="t" anchorCtr="0">
                <a:noAutofit/>
              </a:bodyPr>
              <a:lstStyle/>
              <a:p>
                <a:r>
                  <a:rPr lang="it-IT" sz="900" dirty="0">
                    <a:solidFill>
                      <a:schemeClr val="bg1"/>
                    </a:solidFill>
                  </a:rPr>
                  <a:t>di cifra d’affari</a:t>
                </a:r>
                <a:endParaRPr sz="900" dirty="0">
                  <a:solidFill>
                    <a:schemeClr val="bg1"/>
                  </a:solidFill>
                </a:endParaRPr>
              </a:p>
            </p:txBody>
          </p:sp>
        </p:grpSp>
        <p:sp>
          <p:nvSpPr>
            <p:cNvPr id="55" name="Google Shape;406;g104fbc6873a_0_273">
              <a:extLst>
                <a:ext uri="{FF2B5EF4-FFF2-40B4-BE49-F238E27FC236}">
                  <a16:creationId xmlns:a16="http://schemas.microsoft.com/office/drawing/2014/main" id="{FF9FC20F-51CE-4052-9736-9CE4116153D1}"/>
                </a:ext>
              </a:extLst>
            </p:cNvPr>
            <p:cNvSpPr txBox="1"/>
            <p:nvPr/>
          </p:nvSpPr>
          <p:spPr>
            <a:xfrm>
              <a:off x="8258405" y="1585061"/>
              <a:ext cx="1185430" cy="374224"/>
            </a:xfrm>
            <a:prstGeom prst="rect">
              <a:avLst/>
            </a:prstGeom>
            <a:noFill/>
            <a:ln>
              <a:noFill/>
            </a:ln>
          </p:spPr>
          <p:txBody>
            <a:bodyPr spcFirstLastPara="1" wrap="square" lIns="0" tIns="0" rIns="0" bIns="0" anchor="t" anchorCtr="0">
              <a:noAutofit/>
            </a:bodyPr>
            <a:lstStyle/>
            <a:p>
              <a:pPr lvl="0" algn="r"/>
              <a:r>
                <a:rPr lang="it-IT" sz="2100" dirty="0">
                  <a:solidFill>
                    <a:schemeClr val="bg1"/>
                  </a:solidFill>
                  <a:latin typeface="Arial Black"/>
                  <a:ea typeface="Arial Black"/>
                  <a:cs typeface="Arial Black"/>
                  <a:sym typeface="Arial Black"/>
                </a:rPr>
                <a:t>€93.9</a:t>
              </a:r>
              <a:endParaRPr sz="2100" dirty="0">
                <a:solidFill>
                  <a:schemeClr val="bg1"/>
                </a:solidFill>
                <a:latin typeface="Arial Black"/>
                <a:ea typeface="Arial Black"/>
                <a:cs typeface="Arial Black"/>
              </a:endParaRPr>
            </a:p>
          </p:txBody>
        </p:sp>
      </p:grpSp>
      <p:grpSp>
        <p:nvGrpSpPr>
          <p:cNvPr id="6" name="Gruppo 5"/>
          <p:cNvGrpSpPr/>
          <p:nvPr/>
        </p:nvGrpSpPr>
        <p:grpSpPr>
          <a:xfrm>
            <a:off x="6492537" y="2801117"/>
            <a:ext cx="3295345" cy="442745"/>
            <a:chOff x="8258405" y="3432521"/>
            <a:chExt cx="3706978" cy="590326"/>
          </a:xfrm>
        </p:grpSpPr>
        <p:grpSp>
          <p:nvGrpSpPr>
            <p:cNvPr id="26" name="Google Shape;413;g104fbc6873a_0_273">
              <a:extLst>
                <a:ext uri="{FF2B5EF4-FFF2-40B4-BE49-F238E27FC236}">
                  <a16:creationId xmlns:a16="http://schemas.microsoft.com/office/drawing/2014/main" id="{7F66F06F-F31F-41E9-8126-E6C5FCCE93CA}"/>
                </a:ext>
              </a:extLst>
            </p:cNvPr>
            <p:cNvGrpSpPr/>
            <p:nvPr/>
          </p:nvGrpSpPr>
          <p:grpSpPr>
            <a:xfrm>
              <a:off x="9609443" y="3432521"/>
              <a:ext cx="2355940" cy="590326"/>
              <a:chOff x="-151416" y="6358521"/>
              <a:chExt cx="2061900" cy="590326"/>
            </a:xfrm>
          </p:grpSpPr>
          <p:sp>
            <p:nvSpPr>
              <p:cNvPr id="27" name="Google Shape;414;g104fbc6873a_0_273">
                <a:extLst>
                  <a:ext uri="{FF2B5EF4-FFF2-40B4-BE49-F238E27FC236}">
                    <a16:creationId xmlns:a16="http://schemas.microsoft.com/office/drawing/2014/main" id="{65464753-22E6-4683-9540-AF5750325504}"/>
                  </a:ext>
                </a:extLst>
              </p:cNvPr>
              <p:cNvSpPr/>
              <p:nvPr/>
            </p:nvSpPr>
            <p:spPr>
              <a:xfrm>
                <a:off x="-151416" y="6358521"/>
                <a:ext cx="2061900" cy="256391"/>
              </a:xfrm>
              <a:prstGeom prst="rect">
                <a:avLst/>
              </a:prstGeom>
              <a:noFill/>
              <a:ln>
                <a:noFill/>
              </a:ln>
            </p:spPr>
            <p:txBody>
              <a:bodyPr spcFirstLastPara="1" wrap="square" lIns="0" tIns="0" rIns="0" bIns="0" anchor="b" anchorCtr="0">
                <a:noAutofit/>
              </a:bodyPr>
              <a:lstStyle/>
              <a:p>
                <a:r>
                  <a:rPr lang="it-IT" sz="750" dirty="0">
                    <a:solidFill>
                      <a:schemeClr val="bg1"/>
                    </a:solidFill>
                  </a:rPr>
                  <a:t>GW</a:t>
                </a:r>
                <a:endParaRPr sz="750" b="1" dirty="0">
                  <a:solidFill>
                    <a:schemeClr val="bg1"/>
                  </a:solidFill>
                  <a:latin typeface="Arial Black"/>
                  <a:ea typeface="Arial Black"/>
                  <a:cs typeface="Arial Black"/>
                  <a:sym typeface="Arial Black"/>
                </a:endParaRPr>
              </a:p>
            </p:txBody>
          </p:sp>
          <p:sp>
            <p:nvSpPr>
              <p:cNvPr id="28" name="Google Shape;415;g104fbc6873a_0_273">
                <a:extLst>
                  <a:ext uri="{FF2B5EF4-FFF2-40B4-BE49-F238E27FC236}">
                    <a16:creationId xmlns:a16="http://schemas.microsoft.com/office/drawing/2014/main" id="{E0D87E6D-99C5-4CE8-A1B2-5B241B84B246}"/>
                  </a:ext>
                </a:extLst>
              </p:cNvPr>
              <p:cNvSpPr txBox="1"/>
              <p:nvPr/>
            </p:nvSpPr>
            <p:spPr>
              <a:xfrm>
                <a:off x="-141084" y="6614912"/>
                <a:ext cx="1374106" cy="333935"/>
              </a:xfrm>
              <a:prstGeom prst="rect">
                <a:avLst/>
              </a:prstGeom>
              <a:noFill/>
              <a:ln>
                <a:noFill/>
              </a:ln>
            </p:spPr>
            <p:txBody>
              <a:bodyPr spcFirstLastPara="1" wrap="square" lIns="0" tIns="0" rIns="0" bIns="0" anchor="t" anchorCtr="0">
                <a:noAutofit/>
              </a:bodyPr>
              <a:lstStyle/>
              <a:p>
                <a:r>
                  <a:rPr lang="it-IT" sz="900" dirty="0">
                    <a:solidFill>
                      <a:schemeClr val="bg1"/>
                    </a:solidFill>
                  </a:rPr>
                  <a:t>di capacità di energia rinnovabile installata di cui </a:t>
                </a:r>
                <a:r>
                  <a:rPr lang="it-IT" sz="900" b="1" dirty="0">
                    <a:solidFill>
                      <a:schemeClr val="bg1"/>
                    </a:solidFill>
                  </a:rPr>
                  <a:t>4GW</a:t>
                </a:r>
                <a:r>
                  <a:rPr lang="it-IT" sz="900" dirty="0">
                    <a:solidFill>
                      <a:schemeClr val="bg1"/>
                    </a:solidFill>
                  </a:rPr>
                  <a:t> extra nel 2022</a:t>
                </a:r>
                <a:endParaRPr sz="900" dirty="0">
                  <a:solidFill>
                    <a:schemeClr val="bg1"/>
                  </a:solidFill>
                </a:endParaRPr>
              </a:p>
            </p:txBody>
          </p:sp>
        </p:grpSp>
        <p:sp>
          <p:nvSpPr>
            <p:cNvPr id="57" name="Google Shape;406;g104fbc6873a_0_273">
              <a:extLst>
                <a:ext uri="{FF2B5EF4-FFF2-40B4-BE49-F238E27FC236}">
                  <a16:creationId xmlns:a16="http://schemas.microsoft.com/office/drawing/2014/main" id="{FF9FC20F-51CE-4052-9736-9CE4116153D1}"/>
                </a:ext>
              </a:extLst>
            </p:cNvPr>
            <p:cNvSpPr txBox="1"/>
            <p:nvPr/>
          </p:nvSpPr>
          <p:spPr>
            <a:xfrm>
              <a:off x="8258405" y="3432521"/>
              <a:ext cx="1185430" cy="374224"/>
            </a:xfrm>
            <a:prstGeom prst="rect">
              <a:avLst/>
            </a:prstGeom>
            <a:noFill/>
            <a:ln>
              <a:noFill/>
            </a:ln>
          </p:spPr>
          <p:txBody>
            <a:bodyPr spcFirstLastPara="1" wrap="square" lIns="0" tIns="0" rIns="0" bIns="0" anchor="t" anchorCtr="0">
              <a:noAutofit/>
            </a:bodyPr>
            <a:lstStyle/>
            <a:p>
              <a:pPr lvl="0" algn="r"/>
              <a:r>
                <a:rPr lang="it-IT" sz="2100" dirty="0">
                  <a:solidFill>
                    <a:schemeClr val="bg1"/>
                  </a:solidFill>
                  <a:latin typeface="Arial Black"/>
                  <a:ea typeface="Arial Black"/>
                  <a:cs typeface="Arial Black"/>
                  <a:sym typeface="Arial Black"/>
                </a:rPr>
                <a:t>38</a:t>
              </a:r>
              <a:endParaRPr sz="2100" dirty="0">
                <a:solidFill>
                  <a:schemeClr val="bg1"/>
                </a:solidFill>
                <a:latin typeface="Arial Black"/>
                <a:ea typeface="Arial Black"/>
                <a:cs typeface="Arial Black"/>
              </a:endParaRPr>
            </a:p>
          </p:txBody>
        </p:sp>
      </p:grpSp>
      <p:grpSp>
        <p:nvGrpSpPr>
          <p:cNvPr id="5" name="Gruppo 4"/>
          <p:cNvGrpSpPr/>
          <p:nvPr/>
        </p:nvGrpSpPr>
        <p:grpSpPr>
          <a:xfrm>
            <a:off x="6668138" y="5071130"/>
            <a:ext cx="2593899" cy="493092"/>
            <a:chOff x="8258405" y="4468219"/>
            <a:chExt cx="3458532" cy="657456"/>
          </a:xfrm>
        </p:grpSpPr>
        <p:grpSp>
          <p:nvGrpSpPr>
            <p:cNvPr id="32" name="Google Shape;404;g104fbc6873a_0_273">
              <a:extLst>
                <a:ext uri="{FF2B5EF4-FFF2-40B4-BE49-F238E27FC236}">
                  <a16:creationId xmlns:a16="http://schemas.microsoft.com/office/drawing/2014/main" id="{36FC233A-05AB-4955-AE06-DB370551EE64}"/>
                </a:ext>
              </a:extLst>
            </p:cNvPr>
            <p:cNvGrpSpPr/>
            <p:nvPr/>
          </p:nvGrpSpPr>
          <p:grpSpPr>
            <a:xfrm>
              <a:off x="9609473" y="4468219"/>
              <a:ext cx="2107464" cy="657456"/>
              <a:chOff x="1683684" y="5271388"/>
              <a:chExt cx="1835100" cy="657456"/>
            </a:xfrm>
          </p:grpSpPr>
          <p:sp>
            <p:nvSpPr>
              <p:cNvPr id="33" name="Google Shape;405;g104fbc6873a_0_273">
                <a:extLst>
                  <a:ext uri="{FF2B5EF4-FFF2-40B4-BE49-F238E27FC236}">
                    <a16:creationId xmlns:a16="http://schemas.microsoft.com/office/drawing/2014/main" id="{B72E9C5E-1A19-465F-BFBA-8B8DA036AE41}"/>
                  </a:ext>
                </a:extLst>
              </p:cNvPr>
              <p:cNvSpPr/>
              <p:nvPr/>
            </p:nvSpPr>
            <p:spPr>
              <a:xfrm>
                <a:off x="1683684" y="5271388"/>
                <a:ext cx="1367100" cy="257337"/>
              </a:xfrm>
              <a:prstGeom prst="rect">
                <a:avLst/>
              </a:prstGeom>
              <a:noFill/>
              <a:ln>
                <a:noFill/>
              </a:ln>
            </p:spPr>
            <p:txBody>
              <a:bodyPr spcFirstLastPara="1" wrap="square" lIns="0" tIns="0" rIns="0" bIns="0" anchor="b" anchorCtr="0">
                <a:noAutofit/>
              </a:bodyPr>
              <a:lstStyle/>
              <a:p>
                <a:r>
                  <a:rPr lang="it-IT" sz="750" dirty="0">
                    <a:solidFill>
                      <a:schemeClr val="bg1"/>
                    </a:solidFill>
                  </a:rPr>
                  <a:t>MILIARDI</a:t>
                </a:r>
                <a:endParaRPr sz="750" b="1" dirty="0">
                  <a:solidFill>
                    <a:schemeClr val="bg1"/>
                  </a:solidFill>
                  <a:latin typeface="Arial Black"/>
                  <a:ea typeface="Arial Black"/>
                  <a:cs typeface="Arial Black"/>
                  <a:sym typeface="Arial Black"/>
                </a:endParaRPr>
              </a:p>
            </p:txBody>
          </p:sp>
          <p:sp>
            <p:nvSpPr>
              <p:cNvPr id="34" name="Google Shape;406;g104fbc6873a_0_273">
                <a:extLst>
                  <a:ext uri="{FF2B5EF4-FFF2-40B4-BE49-F238E27FC236}">
                    <a16:creationId xmlns:a16="http://schemas.microsoft.com/office/drawing/2014/main" id="{FF9FC20F-51CE-4052-9736-9CE4116153D1}"/>
                  </a:ext>
                </a:extLst>
              </p:cNvPr>
              <p:cNvSpPr txBox="1"/>
              <p:nvPr/>
            </p:nvSpPr>
            <p:spPr>
              <a:xfrm>
                <a:off x="1683684" y="5608975"/>
                <a:ext cx="1835100" cy="319869"/>
              </a:xfrm>
              <a:prstGeom prst="rect">
                <a:avLst/>
              </a:prstGeom>
              <a:noFill/>
              <a:ln>
                <a:noFill/>
              </a:ln>
            </p:spPr>
            <p:txBody>
              <a:bodyPr spcFirstLastPara="1" wrap="square" lIns="0" tIns="0" rIns="0" bIns="0" anchor="t" anchorCtr="0">
                <a:noAutofit/>
              </a:bodyPr>
              <a:lstStyle/>
              <a:p>
                <a:r>
                  <a:rPr lang="it-IT" sz="900" dirty="0">
                    <a:solidFill>
                      <a:schemeClr val="bg1"/>
                    </a:solidFill>
                  </a:rPr>
                  <a:t>di investimenti </a:t>
                </a:r>
                <a:br>
                  <a:rPr lang="it-IT" sz="900" dirty="0">
                    <a:solidFill>
                      <a:schemeClr val="bg1"/>
                    </a:solidFill>
                  </a:rPr>
                </a:br>
                <a:r>
                  <a:rPr lang="it-IT" sz="900" dirty="0">
                    <a:solidFill>
                      <a:schemeClr val="bg1"/>
                    </a:solidFill>
                  </a:rPr>
                  <a:t>nello sviluppo</a:t>
                </a:r>
                <a:endParaRPr sz="900" dirty="0">
                  <a:solidFill>
                    <a:schemeClr val="bg1"/>
                  </a:solidFill>
                </a:endParaRPr>
              </a:p>
            </p:txBody>
          </p:sp>
        </p:grpSp>
        <p:sp>
          <p:nvSpPr>
            <p:cNvPr id="58" name="Google Shape;406;g104fbc6873a_0_273">
              <a:extLst>
                <a:ext uri="{FF2B5EF4-FFF2-40B4-BE49-F238E27FC236}">
                  <a16:creationId xmlns:a16="http://schemas.microsoft.com/office/drawing/2014/main" id="{FF9FC20F-51CE-4052-9736-9CE4116153D1}"/>
                </a:ext>
              </a:extLst>
            </p:cNvPr>
            <p:cNvSpPr txBox="1"/>
            <p:nvPr/>
          </p:nvSpPr>
          <p:spPr>
            <a:xfrm>
              <a:off x="8258405" y="4468219"/>
              <a:ext cx="1185430" cy="374224"/>
            </a:xfrm>
            <a:prstGeom prst="rect">
              <a:avLst/>
            </a:prstGeom>
            <a:noFill/>
            <a:ln>
              <a:noFill/>
            </a:ln>
          </p:spPr>
          <p:txBody>
            <a:bodyPr spcFirstLastPara="1" wrap="square" lIns="0" tIns="0" rIns="0" bIns="0" anchor="t" anchorCtr="0">
              <a:noAutofit/>
            </a:bodyPr>
            <a:lstStyle/>
            <a:p>
              <a:pPr lvl="0" algn="r"/>
              <a:r>
                <a:rPr lang="it-IT" sz="2100" dirty="0">
                  <a:solidFill>
                    <a:schemeClr val="bg1"/>
                  </a:solidFill>
                  <a:latin typeface="Arial Black"/>
                  <a:ea typeface="Arial Black"/>
                  <a:cs typeface="Arial Black"/>
                  <a:sym typeface="Arial Black"/>
                </a:rPr>
                <a:t>€5.5</a:t>
              </a:r>
              <a:endParaRPr sz="2100" dirty="0">
                <a:solidFill>
                  <a:schemeClr val="bg1"/>
                </a:solidFill>
                <a:latin typeface="Arial Black"/>
                <a:ea typeface="Arial Black"/>
                <a:cs typeface="Arial Black"/>
              </a:endParaRPr>
            </a:p>
          </p:txBody>
        </p:sp>
      </p:grpSp>
      <p:grpSp>
        <p:nvGrpSpPr>
          <p:cNvPr id="4" name="Gruppo 3"/>
          <p:cNvGrpSpPr/>
          <p:nvPr/>
        </p:nvGrpSpPr>
        <p:grpSpPr>
          <a:xfrm>
            <a:off x="6378872" y="3586526"/>
            <a:ext cx="2559573" cy="401238"/>
            <a:chOff x="8035776" y="5500723"/>
            <a:chExt cx="3143729" cy="534984"/>
          </a:xfrm>
        </p:grpSpPr>
        <p:grpSp>
          <p:nvGrpSpPr>
            <p:cNvPr id="29" name="Google Shape;419;g104fbc6873a_0_273">
              <a:extLst>
                <a:ext uri="{FF2B5EF4-FFF2-40B4-BE49-F238E27FC236}">
                  <a16:creationId xmlns:a16="http://schemas.microsoft.com/office/drawing/2014/main" id="{8E26DC84-327B-49FF-A1A7-04D017CC6E9A}"/>
                </a:ext>
              </a:extLst>
            </p:cNvPr>
            <p:cNvGrpSpPr/>
            <p:nvPr/>
          </p:nvGrpSpPr>
          <p:grpSpPr>
            <a:xfrm>
              <a:off x="9609474" y="5500723"/>
              <a:ext cx="1570031" cy="534984"/>
              <a:chOff x="-221340" y="5293292"/>
              <a:chExt cx="1367124" cy="534984"/>
            </a:xfrm>
          </p:grpSpPr>
          <p:sp>
            <p:nvSpPr>
              <p:cNvPr id="30" name="Google Shape;420;g104fbc6873a_0_273">
                <a:extLst>
                  <a:ext uri="{FF2B5EF4-FFF2-40B4-BE49-F238E27FC236}">
                    <a16:creationId xmlns:a16="http://schemas.microsoft.com/office/drawing/2014/main" id="{35A96847-4051-48E3-86FB-11683B56B603}"/>
                  </a:ext>
                </a:extLst>
              </p:cNvPr>
              <p:cNvSpPr/>
              <p:nvPr/>
            </p:nvSpPr>
            <p:spPr>
              <a:xfrm>
                <a:off x="-221316" y="5293292"/>
                <a:ext cx="1367100" cy="235433"/>
              </a:xfrm>
              <a:prstGeom prst="rect">
                <a:avLst/>
              </a:prstGeom>
              <a:noFill/>
              <a:ln>
                <a:noFill/>
              </a:ln>
            </p:spPr>
            <p:txBody>
              <a:bodyPr spcFirstLastPara="1" wrap="square" lIns="0" tIns="0" rIns="0" bIns="0" anchor="b" anchorCtr="0">
                <a:noAutofit/>
              </a:bodyPr>
              <a:lstStyle/>
              <a:p>
                <a:r>
                  <a:rPr lang="it-IT" sz="750" dirty="0">
                    <a:solidFill>
                      <a:schemeClr val="bg1"/>
                    </a:solidFill>
                  </a:rPr>
                  <a:t>KM</a:t>
                </a:r>
                <a:endParaRPr sz="750" b="1" dirty="0">
                  <a:solidFill>
                    <a:schemeClr val="bg1"/>
                  </a:solidFill>
                  <a:latin typeface="Arial Black"/>
                  <a:ea typeface="Arial Black"/>
                  <a:cs typeface="Arial Black"/>
                  <a:sym typeface="Arial Black"/>
                </a:endParaRPr>
              </a:p>
            </p:txBody>
          </p:sp>
          <p:sp>
            <p:nvSpPr>
              <p:cNvPr id="31" name="Google Shape;421;g104fbc6873a_0_273">
                <a:extLst>
                  <a:ext uri="{FF2B5EF4-FFF2-40B4-BE49-F238E27FC236}">
                    <a16:creationId xmlns:a16="http://schemas.microsoft.com/office/drawing/2014/main" id="{C90FDD07-F43B-4885-83F6-F166F37B47F0}"/>
                  </a:ext>
                </a:extLst>
              </p:cNvPr>
              <p:cNvSpPr txBox="1"/>
              <p:nvPr/>
            </p:nvSpPr>
            <p:spPr>
              <a:xfrm>
                <a:off x="-221340" y="5513576"/>
                <a:ext cx="1367100" cy="314700"/>
              </a:xfrm>
              <a:prstGeom prst="rect">
                <a:avLst/>
              </a:prstGeom>
              <a:noFill/>
              <a:ln>
                <a:noFill/>
              </a:ln>
            </p:spPr>
            <p:txBody>
              <a:bodyPr spcFirstLastPara="1" wrap="square" lIns="0" tIns="0" rIns="0" bIns="0" anchor="t" anchorCtr="0">
                <a:noAutofit/>
              </a:bodyPr>
              <a:lstStyle/>
              <a:p>
                <a:r>
                  <a:rPr lang="it-IT" sz="900" dirty="0">
                    <a:solidFill>
                      <a:schemeClr val="bg1"/>
                    </a:solidFill>
                  </a:rPr>
                  <a:t>di reti di trasporto gas ed elettricità </a:t>
                </a:r>
                <a:endParaRPr sz="900" dirty="0">
                  <a:solidFill>
                    <a:schemeClr val="bg1"/>
                  </a:solidFill>
                </a:endParaRPr>
              </a:p>
            </p:txBody>
          </p:sp>
        </p:grpSp>
        <p:sp>
          <p:nvSpPr>
            <p:cNvPr id="59" name="Google Shape;406;g104fbc6873a_0_273">
              <a:extLst>
                <a:ext uri="{FF2B5EF4-FFF2-40B4-BE49-F238E27FC236}">
                  <a16:creationId xmlns:a16="http://schemas.microsoft.com/office/drawing/2014/main" id="{FF9FC20F-51CE-4052-9736-9CE4116153D1}"/>
                </a:ext>
              </a:extLst>
            </p:cNvPr>
            <p:cNvSpPr txBox="1"/>
            <p:nvPr/>
          </p:nvSpPr>
          <p:spPr>
            <a:xfrm>
              <a:off x="8035776" y="5500723"/>
              <a:ext cx="1516927" cy="410078"/>
            </a:xfrm>
            <a:prstGeom prst="rect">
              <a:avLst/>
            </a:prstGeom>
            <a:noFill/>
            <a:ln>
              <a:noFill/>
            </a:ln>
          </p:spPr>
          <p:txBody>
            <a:bodyPr spcFirstLastPara="1" wrap="square" lIns="0" tIns="0" rIns="0" bIns="0" anchor="t" anchorCtr="0">
              <a:noAutofit/>
            </a:bodyPr>
            <a:lstStyle/>
            <a:p>
              <a:pPr lvl="0" algn="r"/>
              <a:r>
                <a:rPr lang="it-IT" sz="2100" dirty="0">
                  <a:solidFill>
                    <a:schemeClr val="bg1"/>
                  </a:solidFill>
                  <a:latin typeface="Arial Black"/>
                  <a:ea typeface="Arial Black"/>
                  <a:cs typeface="Arial Black"/>
                  <a:sym typeface="Arial Black"/>
                </a:rPr>
                <a:t>300.000</a:t>
              </a:r>
              <a:endParaRPr sz="2100" dirty="0">
                <a:solidFill>
                  <a:schemeClr val="bg1"/>
                </a:solidFill>
                <a:latin typeface="Arial Black"/>
                <a:ea typeface="Arial Black"/>
                <a:cs typeface="Arial Black"/>
              </a:endParaRPr>
            </a:p>
          </p:txBody>
        </p:sp>
      </p:grpSp>
      <p:sp>
        <p:nvSpPr>
          <p:cNvPr id="60" name="CasellaDiTesto 59">
            <a:extLst>
              <a:ext uri="{FF2B5EF4-FFF2-40B4-BE49-F238E27FC236}">
                <a16:creationId xmlns:a16="http://schemas.microsoft.com/office/drawing/2014/main" id="{AA9DE34C-C699-4D6E-BF4E-15F5132761E4}"/>
              </a:ext>
            </a:extLst>
          </p:cNvPr>
          <p:cNvSpPr txBox="1"/>
          <p:nvPr/>
        </p:nvSpPr>
        <p:spPr>
          <a:xfrm>
            <a:off x="775460" y="5621485"/>
            <a:ext cx="1228221" cy="300082"/>
          </a:xfrm>
          <a:prstGeom prst="rect">
            <a:avLst/>
          </a:prstGeom>
          <a:noFill/>
        </p:spPr>
        <p:txBody>
          <a:bodyPr wrap="none" rtlCol="0">
            <a:spAutoFit/>
          </a:bodyPr>
          <a:lstStyle/>
          <a:p>
            <a:pPr algn="l"/>
            <a:endParaRPr lang="it-IT" sz="675" b="1" i="1" dirty="0"/>
          </a:p>
          <a:p>
            <a:r>
              <a:rPr lang="it-IT" sz="675" b="1" i="1" dirty="0"/>
              <a:t>Dati annuali al 31/12/2022</a:t>
            </a:r>
          </a:p>
        </p:txBody>
      </p:sp>
      <p:sp>
        <p:nvSpPr>
          <p:cNvPr id="8" name="Google Shape;420;g104fbc6873a_0_273">
            <a:extLst>
              <a:ext uri="{FF2B5EF4-FFF2-40B4-BE49-F238E27FC236}">
                <a16:creationId xmlns:a16="http://schemas.microsoft.com/office/drawing/2014/main" id="{8E0ECB43-072A-BEB3-0F77-5FD3D7D778E4}"/>
              </a:ext>
            </a:extLst>
          </p:cNvPr>
          <p:cNvSpPr/>
          <p:nvPr/>
        </p:nvSpPr>
        <p:spPr>
          <a:xfrm>
            <a:off x="7597161" y="4282316"/>
            <a:ext cx="1177502" cy="176575"/>
          </a:xfrm>
          <a:prstGeom prst="rect">
            <a:avLst/>
          </a:prstGeom>
          <a:noFill/>
          <a:ln>
            <a:noFill/>
          </a:ln>
        </p:spPr>
        <p:txBody>
          <a:bodyPr spcFirstLastPara="1" wrap="square" lIns="0" tIns="0" rIns="0" bIns="0" anchor="b" anchorCtr="0">
            <a:noAutofit/>
          </a:bodyPr>
          <a:lstStyle/>
          <a:p>
            <a:r>
              <a:rPr lang="it-IT" sz="750" dirty="0">
                <a:solidFill>
                  <a:schemeClr val="bg1"/>
                </a:solidFill>
              </a:rPr>
              <a:t>GW</a:t>
            </a:r>
            <a:endParaRPr sz="750" b="1" dirty="0">
              <a:solidFill>
                <a:schemeClr val="bg1"/>
              </a:solidFill>
              <a:latin typeface="Arial Black"/>
              <a:ea typeface="Arial Black"/>
              <a:cs typeface="Arial Black"/>
              <a:sym typeface="Arial Black"/>
            </a:endParaRPr>
          </a:p>
        </p:txBody>
      </p:sp>
      <p:sp>
        <p:nvSpPr>
          <p:cNvPr id="9" name="Google Shape;421;g104fbc6873a_0_273">
            <a:extLst>
              <a:ext uri="{FF2B5EF4-FFF2-40B4-BE49-F238E27FC236}">
                <a16:creationId xmlns:a16="http://schemas.microsoft.com/office/drawing/2014/main" id="{71D22296-3F16-1515-EAE3-17319FE6BE8D}"/>
              </a:ext>
            </a:extLst>
          </p:cNvPr>
          <p:cNvSpPr txBox="1"/>
          <p:nvPr/>
        </p:nvSpPr>
        <p:spPr>
          <a:xfrm>
            <a:off x="7597162" y="4470513"/>
            <a:ext cx="1177502" cy="236025"/>
          </a:xfrm>
          <a:prstGeom prst="rect">
            <a:avLst/>
          </a:prstGeom>
          <a:noFill/>
          <a:ln>
            <a:noFill/>
          </a:ln>
        </p:spPr>
        <p:txBody>
          <a:bodyPr spcFirstLastPara="1" wrap="square" lIns="0" tIns="0" rIns="0" bIns="0" anchor="t" anchorCtr="0">
            <a:noAutofit/>
          </a:bodyPr>
          <a:lstStyle/>
          <a:p>
            <a:r>
              <a:rPr lang="it-IT" sz="900" dirty="0">
                <a:solidFill>
                  <a:schemeClr val="bg1"/>
                </a:solidFill>
              </a:rPr>
              <a:t>di capacità di produzione termoelettrica</a:t>
            </a:r>
          </a:p>
          <a:p>
            <a:r>
              <a:rPr lang="it-IT" sz="900" dirty="0">
                <a:solidFill>
                  <a:schemeClr val="bg1"/>
                </a:solidFill>
              </a:rPr>
              <a:t>installata</a:t>
            </a:r>
            <a:endParaRPr sz="900" dirty="0">
              <a:solidFill>
                <a:schemeClr val="bg1"/>
              </a:solidFill>
            </a:endParaRPr>
          </a:p>
        </p:txBody>
      </p:sp>
      <p:sp>
        <p:nvSpPr>
          <p:cNvPr id="18" name="Google Shape;406;g104fbc6873a_0_273">
            <a:extLst>
              <a:ext uri="{FF2B5EF4-FFF2-40B4-BE49-F238E27FC236}">
                <a16:creationId xmlns:a16="http://schemas.microsoft.com/office/drawing/2014/main" id="{1343151B-7EC4-CB32-66FE-C4B1B34476FF}"/>
              </a:ext>
            </a:extLst>
          </p:cNvPr>
          <p:cNvSpPr txBox="1"/>
          <p:nvPr/>
        </p:nvSpPr>
        <p:spPr>
          <a:xfrm>
            <a:off x="6583859" y="4305300"/>
            <a:ext cx="889073" cy="280668"/>
          </a:xfrm>
          <a:prstGeom prst="rect">
            <a:avLst/>
          </a:prstGeom>
          <a:noFill/>
          <a:ln>
            <a:noFill/>
          </a:ln>
        </p:spPr>
        <p:txBody>
          <a:bodyPr spcFirstLastPara="1" wrap="square" lIns="0" tIns="0" rIns="0" bIns="0" anchor="t" anchorCtr="0">
            <a:noAutofit/>
          </a:bodyPr>
          <a:lstStyle/>
          <a:p>
            <a:pPr lvl="0" algn="r"/>
            <a:r>
              <a:rPr lang="it-IT" sz="2100" dirty="0">
                <a:solidFill>
                  <a:schemeClr val="bg1"/>
                </a:solidFill>
                <a:latin typeface="Arial Black"/>
                <a:ea typeface="Arial Black"/>
                <a:cs typeface="Arial Black"/>
                <a:sym typeface="Arial Black"/>
              </a:rPr>
              <a:t>60</a:t>
            </a:r>
            <a:endParaRPr sz="2100" dirty="0">
              <a:solidFill>
                <a:schemeClr val="bg1"/>
              </a:solidFill>
              <a:latin typeface="Arial Black"/>
              <a:ea typeface="Arial Black"/>
              <a:cs typeface="Arial Black"/>
            </a:endParaRPr>
          </a:p>
        </p:txBody>
      </p:sp>
      <p:pic>
        <p:nvPicPr>
          <p:cNvPr id="51" name="Immagine 50">
            <a:extLst>
              <a:ext uri="{FF2B5EF4-FFF2-40B4-BE49-F238E27FC236}">
                <a16:creationId xmlns:a16="http://schemas.microsoft.com/office/drawing/2014/main" id="{7D084072-E358-43C5-0B37-B8CC4DA2F27B}"/>
              </a:ext>
            </a:extLst>
          </p:cNvPr>
          <p:cNvPicPr>
            <a:picLocks noChangeAspect="1"/>
          </p:cNvPicPr>
          <p:nvPr/>
        </p:nvPicPr>
        <p:blipFill>
          <a:blip r:embed="rId3"/>
          <a:stretch>
            <a:fillRect/>
          </a:stretch>
        </p:blipFill>
        <p:spPr>
          <a:xfrm>
            <a:off x="1" y="1755110"/>
            <a:ext cx="5321087" cy="3689747"/>
          </a:xfrm>
          <a:prstGeom prst="rect">
            <a:avLst/>
          </a:prstGeom>
        </p:spPr>
      </p:pic>
      <p:sp>
        <p:nvSpPr>
          <p:cNvPr id="68" name="Google Shape;406;g104fbc6873a_0_273">
            <a:extLst>
              <a:ext uri="{FF2B5EF4-FFF2-40B4-BE49-F238E27FC236}">
                <a16:creationId xmlns:a16="http://schemas.microsoft.com/office/drawing/2014/main" id="{0F3CE031-A13A-5BA9-EBED-D0145D374B40}"/>
              </a:ext>
            </a:extLst>
          </p:cNvPr>
          <p:cNvSpPr txBox="1"/>
          <p:nvPr/>
        </p:nvSpPr>
        <p:spPr>
          <a:xfrm>
            <a:off x="6716189" y="1865314"/>
            <a:ext cx="889073" cy="280668"/>
          </a:xfrm>
          <a:prstGeom prst="rect">
            <a:avLst/>
          </a:prstGeom>
          <a:noFill/>
          <a:ln>
            <a:noFill/>
          </a:ln>
        </p:spPr>
        <p:txBody>
          <a:bodyPr spcFirstLastPara="1" wrap="square" lIns="0" tIns="0" rIns="0" bIns="0" anchor="t" anchorCtr="0">
            <a:noAutofit/>
          </a:bodyPr>
          <a:lstStyle/>
          <a:p>
            <a:pPr lvl="0" algn="r"/>
            <a:r>
              <a:rPr lang="it-IT" sz="2100" dirty="0">
                <a:solidFill>
                  <a:schemeClr val="bg1"/>
                </a:solidFill>
                <a:latin typeface="Arial Black"/>
                <a:ea typeface="Arial Black"/>
                <a:cs typeface="Arial Black"/>
                <a:sym typeface="Arial Black"/>
              </a:rPr>
              <a:t>31</a:t>
            </a:r>
            <a:endParaRPr sz="2100" dirty="0">
              <a:solidFill>
                <a:schemeClr val="bg1"/>
              </a:solidFill>
              <a:latin typeface="Arial Black"/>
              <a:ea typeface="Arial Black"/>
              <a:cs typeface="Arial Black"/>
            </a:endParaRPr>
          </a:p>
        </p:txBody>
      </p:sp>
      <p:sp>
        <p:nvSpPr>
          <p:cNvPr id="70" name="Google Shape;409;g104fbc6873a_0_273">
            <a:extLst>
              <a:ext uri="{FF2B5EF4-FFF2-40B4-BE49-F238E27FC236}">
                <a16:creationId xmlns:a16="http://schemas.microsoft.com/office/drawing/2014/main" id="{23D14DBE-8F15-BA38-FCCD-E942F8D3ECFC}"/>
              </a:ext>
            </a:extLst>
          </p:cNvPr>
          <p:cNvSpPr txBox="1"/>
          <p:nvPr/>
        </p:nvSpPr>
        <p:spPr>
          <a:xfrm>
            <a:off x="7703450" y="2004653"/>
            <a:ext cx="873518" cy="91104"/>
          </a:xfrm>
          <a:prstGeom prst="rect">
            <a:avLst/>
          </a:prstGeom>
          <a:noFill/>
          <a:ln>
            <a:noFill/>
          </a:ln>
        </p:spPr>
        <p:txBody>
          <a:bodyPr spcFirstLastPara="1" wrap="square" lIns="0" tIns="0" rIns="0" bIns="0" anchor="t" anchorCtr="0">
            <a:noAutofit/>
          </a:bodyPr>
          <a:lstStyle/>
          <a:p>
            <a:r>
              <a:rPr lang="it-IT" sz="900" dirty="0">
                <a:solidFill>
                  <a:schemeClr val="bg1"/>
                </a:solidFill>
              </a:rPr>
              <a:t>Paesi </a:t>
            </a:r>
            <a:endParaRPr sz="900" dirty="0">
              <a:solidFill>
                <a:schemeClr val="bg1"/>
              </a:solidFill>
            </a:endParaRPr>
          </a:p>
        </p:txBody>
      </p:sp>
    </p:spTree>
    <p:extLst>
      <p:ext uri="{BB962C8B-B14F-4D97-AF65-F5344CB8AC3E}">
        <p14:creationId xmlns:p14="http://schemas.microsoft.com/office/powerpoint/2010/main" val="2029831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360D10B-2AC5-CD47-FC46-906B2EFD78A2}"/>
              </a:ext>
            </a:extLst>
          </p:cNvPr>
          <p:cNvSpPr/>
          <p:nvPr/>
        </p:nvSpPr>
        <p:spPr>
          <a:xfrm>
            <a:off x="691952" y="701080"/>
            <a:ext cx="8136904" cy="430887"/>
          </a:xfrm>
          <a:prstGeom prst="rect">
            <a:avLst/>
          </a:prstGeom>
        </p:spPr>
        <p:txBody>
          <a:bodyPr wrap="square">
            <a:spAutoFit/>
          </a:bodyPr>
          <a:lstStyle/>
          <a:p>
            <a:r>
              <a:rPr lang="it-IT" sz="2200" b="1" dirty="0">
                <a:solidFill>
                  <a:schemeClr val="accent2"/>
                </a:solidFill>
                <a:latin typeface="+mj-lt"/>
                <a:ea typeface="+mj-ea"/>
                <a:cs typeface="+mj-cs"/>
              </a:rPr>
              <a:t>Dettaglio interventi di riqualificazione energetica</a:t>
            </a:r>
          </a:p>
        </p:txBody>
      </p:sp>
      <p:graphicFrame>
        <p:nvGraphicFramePr>
          <p:cNvPr id="8" name="Tabella 8">
            <a:extLst>
              <a:ext uri="{FF2B5EF4-FFF2-40B4-BE49-F238E27FC236}">
                <a16:creationId xmlns:a16="http://schemas.microsoft.com/office/drawing/2014/main" id="{B7205795-D005-467D-BF42-BA076103D489}"/>
              </a:ext>
            </a:extLst>
          </p:cNvPr>
          <p:cNvGraphicFramePr>
            <a:graphicFrameLocks noGrp="1"/>
          </p:cNvGraphicFramePr>
          <p:nvPr>
            <p:extLst>
              <p:ext uri="{D42A27DB-BD31-4B8C-83A1-F6EECF244321}">
                <p14:modId xmlns:p14="http://schemas.microsoft.com/office/powerpoint/2010/main" val="3825070403"/>
              </p:ext>
            </p:extLst>
          </p:nvPr>
        </p:nvGraphicFramePr>
        <p:xfrm>
          <a:off x="1331640" y="1484784"/>
          <a:ext cx="6096000" cy="3708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602322767"/>
                    </a:ext>
                  </a:extLst>
                </a:gridCol>
              </a:tblGrid>
              <a:tr h="370840">
                <a:tc>
                  <a:txBody>
                    <a:bodyPr/>
                    <a:lstStyle/>
                    <a:p>
                      <a:r>
                        <a:rPr lang="it-IT" dirty="0"/>
                        <a:t>Sostituzione armature esistenti con armature LED</a:t>
                      </a:r>
                    </a:p>
                  </a:txBody>
                  <a:tcPr/>
                </a:tc>
                <a:extLst>
                  <a:ext uri="{0D108BD9-81ED-4DB2-BD59-A6C34878D82A}">
                    <a16:rowId xmlns:a16="http://schemas.microsoft.com/office/drawing/2014/main" val="2188106518"/>
                  </a:ext>
                </a:extLst>
              </a:tr>
              <a:tr h="370840">
                <a:tc>
                  <a:txBody>
                    <a:bodyPr/>
                    <a:lstStyle/>
                    <a:p>
                      <a:r>
                        <a:rPr lang="it-IT" dirty="0"/>
                        <a:t>Sostituzione e riqualificazione quadri elettrici</a:t>
                      </a:r>
                    </a:p>
                  </a:txBody>
                  <a:tcPr/>
                </a:tc>
                <a:extLst>
                  <a:ext uri="{0D108BD9-81ED-4DB2-BD59-A6C34878D82A}">
                    <a16:rowId xmlns:a16="http://schemas.microsoft.com/office/drawing/2014/main" val="4265761328"/>
                  </a:ext>
                </a:extLst>
              </a:tr>
              <a:tr h="370840">
                <a:tc>
                  <a:txBody>
                    <a:bodyPr/>
                    <a:lstStyle/>
                    <a:p>
                      <a:r>
                        <a:rPr lang="it-IT" dirty="0"/>
                        <a:t>Realizzazione sistema di telecontrollo punto-punto</a:t>
                      </a:r>
                    </a:p>
                  </a:txBody>
                  <a:tcPr/>
                </a:tc>
                <a:extLst>
                  <a:ext uri="{0D108BD9-81ED-4DB2-BD59-A6C34878D82A}">
                    <a16:rowId xmlns:a16="http://schemas.microsoft.com/office/drawing/2014/main" val="2787706628"/>
                  </a:ext>
                </a:extLst>
              </a:tr>
              <a:tr h="370840">
                <a:tc>
                  <a:txBody>
                    <a:bodyPr/>
                    <a:lstStyle/>
                    <a:p>
                      <a:r>
                        <a:rPr lang="it-IT" dirty="0"/>
                        <a:t>Riqualificazione energetica impianti semaforici</a:t>
                      </a:r>
                    </a:p>
                  </a:txBody>
                  <a:tcPr/>
                </a:tc>
                <a:extLst>
                  <a:ext uri="{0D108BD9-81ED-4DB2-BD59-A6C34878D82A}">
                    <a16:rowId xmlns:a16="http://schemas.microsoft.com/office/drawing/2014/main" val="1188256229"/>
                  </a:ext>
                </a:extLst>
              </a:tr>
              <a:tr h="370840">
                <a:tc>
                  <a:txBody>
                    <a:bodyPr/>
                    <a:lstStyle/>
                    <a:p>
                      <a:r>
                        <a:rPr lang="it-IT" dirty="0"/>
                        <a:t>Implementazione sistema di videosorveglianza stradale</a:t>
                      </a:r>
                    </a:p>
                  </a:txBody>
                  <a:tcPr/>
                </a:tc>
                <a:extLst>
                  <a:ext uri="{0D108BD9-81ED-4DB2-BD59-A6C34878D82A}">
                    <a16:rowId xmlns:a16="http://schemas.microsoft.com/office/drawing/2014/main" val="2154999870"/>
                  </a:ext>
                </a:extLst>
              </a:tr>
              <a:tr h="370840">
                <a:tc>
                  <a:txBody>
                    <a:bodyPr/>
                    <a:lstStyle/>
                    <a:p>
                      <a:r>
                        <a:rPr lang="it-IT" dirty="0"/>
                        <a:t>Illuminazione architettonica Chiesa Santa Maria in </a:t>
                      </a:r>
                      <a:r>
                        <a:rPr lang="it-IT" dirty="0" err="1"/>
                        <a:t>Betlem</a:t>
                      </a:r>
                      <a:endParaRPr lang="it-IT" dirty="0"/>
                    </a:p>
                  </a:txBody>
                  <a:tcPr/>
                </a:tc>
                <a:extLst>
                  <a:ext uri="{0D108BD9-81ED-4DB2-BD59-A6C34878D82A}">
                    <a16:rowId xmlns:a16="http://schemas.microsoft.com/office/drawing/2014/main" val="2254833865"/>
                  </a:ext>
                </a:extLst>
              </a:tr>
              <a:tr h="370840">
                <a:tc>
                  <a:txBody>
                    <a:bodyPr/>
                    <a:lstStyle/>
                    <a:p>
                      <a:r>
                        <a:rPr lang="it-IT" dirty="0"/>
                        <a:t>Illuminazione architettonica Mura Medievali</a:t>
                      </a:r>
                    </a:p>
                  </a:txBody>
                  <a:tcPr/>
                </a:tc>
                <a:extLst>
                  <a:ext uri="{0D108BD9-81ED-4DB2-BD59-A6C34878D82A}">
                    <a16:rowId xmlns:a16="http://schemas.microsoft.com/office/drawing/2014/main" val="2825620354"/>
                  </a:ext>
                </a:extLst>
              </a:tr>
              <a:tr h="370840">
                <a:tc>
                  <a:txBody>
                    <a:bodyPr/>
                    <a:lstStyle/>
                    <a:p>
                      <a:r>
                        <a:rPr lang="it-IT" dirty="0"/>
                        <a:t>Riqualificazione illuminotecnica Piazze Cittadine</a:t>
                      </a:r>
                    </a:p>
                  </a:txBody>
                  <a:tcPr/>
                </a:tc>
                <a:extLst>
                  <a:ext uri="{0D108BD9-81ED-4DB2-BD59-A6C34878D82A}">
                    <a16:rowId xmlns:a16="http://schemas.microsoft.com/office/drawing/2014/main" val="608500381"/>
                  </a:ext>
                </a:extLst>
              </a:tr>
              <a:tr h="370840">
                <a:tc>
                  <a:txBody>
                    <a:bodyPr/>
                    <a:lstStyle/>
                    <a:p>
                      <a:r>
                        <a:rPr lang="it-IT" dirty="0"/>
                        <a:t>Riqualificazione illuminotecnica porticati</a:t>
                      </a:r>
                    </a:p>
                  </a:txBody>
                  <a:tcPr/>
                </a:tc>
                <a:extLst>
                  <a:ext uri="{0D108BD9-81ED-4DB2-BD59-A6C34878D82A}">
                    <a16:rowId xmlns:a16="http://schemas.microsoft.com/office/drawing/2014/main" val="289318946"/>
                  </a:ext>
                </a:extLst>
              </a:tr>
              <a:tr h="370840">
                <a:tc>
                  <a:txBody>
                    <a:bodyPr/>
                    <a:lstStyle/>
                    <a:p>
                      <a:r>
                        <a:rPr lang="it-IT" dirty="0"/>
                        <a:t>Riqualificazione illuminotecnica Percorso Candelieri</a:t>
                      </a:r>
                    </a:p>
                  </a:txBody>
                  <a:tcPr/>
                </a:tc>
                <a:extLst>
                  <a:ext uri="{0D108BD9-81ED-4DB2-BD59-A6C34878D82A}">
                    <a16:rowId xmlns:a16="http://schemas.microsoft.com/office/drawing/2014/main" val="2635948001"/>
                  </a:ext>
                </a:extLst>
              </a:tr>
            </a:tbl>
          </a:graphicData>
        </a:graphic>
      </p:graphicFrame>
    </p:spTree>
    <p:extLst>
      <p:ext uri="{BB962C8B-B14F-4D97-AF65-F5344CB8AC3E}">
        <p14:creationId xmlns:p14="http://schemas.microsoft.com/office/powerpoint/2010/main" val="13307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360D10B-2AC5-CD47-FC46-906B2EFD78A2}"/>
              </a:ext>
            </a:extLst>
          </p:cNvPr>
          <p:cNvSpPr/>
          <p:nvPr/>
        </p:nvSpPr>
        <p:spPr>
          <a:xfrm>
            <a:off x="691952" y="701080"/>
            <a:ext cx="8136904" cy="430887"/>
          </a:xfrm>
          <a:prstGeom prst="rect">
            <a:avLst/>
          </a:prstGeom>
        </p:spPr>
        <p:txBody>
          <a:bodyPr wrap="square">
            <a:spAutoFit/>
          </a:bodyPr>
          <a:lstStyle/>
          <a:p>
            <a:r>
              <a:rPr lang="it-IT" sz="2200" b="1" dirty="0">
                <a:solidFill>
                  <a:schemeClr val="accent2"/>
                </a:solidFill>
                <a:latin typeface="+mj-lt"/>
                <a:ea typeface="+mj-ea"/>
                <a:cs typeface="+mj-cs"/>
              </a:rPr>
              <a:t>Il sistema di telecontrollo</a:t>
            </a:r>
          </a:p>
        </p:txBody>
      </p:sp>
      <p:sp>
        <p:nvSpPr>
          <p:cNvPr id="14" name="CasellaDiTesto 13">
            <a:extLst>
              <a:ext uri="{FF2B5EF4-FFF2-40B4-BE49-F238E27FC236}">
                <a16:creationId xmlns:a16="http://schemas.microsoft.com/office/drawing/2014/main" id="{2A173F01-70BF-111B-FD8C-474D4253FBAA}"/>
              </a:ext>
            </a:extLst>
          </p:cNvPr>
          <p:cNvSpPr txBox="1"/>
          <p:nvPr/>
        </p:nvSpPr>
        <p:spPr>
          <a:xfrm>
            <a:off x="431540" y="3934839"/>
            <a:ext cx="8280920" cy="2031325"/>
          </a:xfrm>
          <a:prstGeom prst="rect">
            <a:avLst/>
          </a:prstGeom>
          <a:noFill/>
        </p:spPr>
        <p:txBody>
          <a:bodyPr wrap="square">
            <a:spAutoFit/>
          </a:bodyPr>
          <a:lstStyle/>
          <a:p>
            <a:pPr algn="just"/>
            <a:r>
              <a:rPr lang="it-IT" dirty="0"/>
              <a:t>Il sistema di gestione del singolo punto luce proposto, si basa sulla tecnologia in RF (Radio frequenza), della primaria ditta Reverberi, specializzata nel controllo da remoto degli impianti di illuminazione pubblica. Il sistema è denominato “Opera” ed è in grado di sviluppare e adattarsi a numerose e differenti casistiche di impianti esistenti e di nuova realizzazione, mediante soluzioni tecniche che garantiscono elevati standard qualitativi, unitamente all’affidabilità del sistema nel tempo ed al variare delle condizioni al contorno. </a:t>
            </a: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p:txBody>
      </p:sp>
      <p:pic>
        <p:nvPicPr>
          <p:cNvPr id="3" name="Immagine 2">
            <a:extLst>
              <a:ext uri="{FF2B5EF4-FFF2-40B4-BE49-F238E27FC236}">
                <a16:creationId xmlns:a16="http://schemas.microsoft.com/office/drawing/2014/main" id="{0F6BB4AE-4665-4A23-B6F6-AF1FF5E26660}"/>
              </a:ext>
            </a:extLst>
          </p:cNvPr>
          <p:cNvPicPr>
            <a:picLocks noChangeAspect="1"/>
          </p:cNvPicPr>
          <p:nvPr/>
        </p:nvPicPr>
        <p:blipFill>
          <a:blip r:embed="rId2"/>
          <a:stretch>
            <a:fillRect/>
          </a:stretch>
        </p:blipFill>
        <p:spPr>
          <a:xfrm>
            <a:off x="691952" y="1633303"/>
            <a:ext cx="7945713" cy="1800200"/>
          </a:xfrm>
          <a:prstGeom prst="rect">
            <a:avLst/>
          </a:prstGeom>
        </p:spPr>
      </p:pic>
    </p:spTree>
    <p:extLst>
      <p:ext uri="{BB962C8B-B14F-4D97-AF65-F5344CB8AC3E}">
        <p14:creationId xmlns:p14="http://schemas.microsoft.com/office/powerpoint/2010/main" val="427941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360D10B-2AC5-CD47-FC46-906B2EFD78A2}"/>
              </a:ext>
            </a:extLst>
          </p:cNvPr>
          <p:cNvSpPr/>
          <p:nvPr/>
        </p:nvSpPr>
        <p:spPr>
          <a:xfrm>
            <a:off x="691952" y="701080"/>
            <a:ext cx="8136904" cy="430887"/>
          </a:xfrm>
          <a:prstGeom prst="rect">
            <a:avLst/>
          </a:prstGeom>
        </p:spPr>
        <p:txBody>
          <a:bodyPr wrap="square">
            <a:spAutoFit/>
          </a:bodyPr>
          <a:lstStyle/>
          <a:p>
            <a:r>
              <a:rPr lang="it-IT" sz="2200" b="1" dirty="0">
                <a:solidFill>
                  <a:schemeClr val="accent2"/>
                </a:solidFill>
                <a:latin typeface="+mj-lt"/>
                <a:ea typeface="+mj-ea"/>
                <a:cs typeface="+mj-cs"/>
              </a:rPr>
              <a:t>Il sistema di telecontrollo</a:t>
            </a:r>
          </a:p>
        </p:txBody>
      </p:sp>
      <p:sp>
        <p:nvSpPr>
          <p:cNvPr id="2" name="Rettangolo 1">
            <a:extLst>
              <a:ext uri="{FF2B5EF4-FFF2-40B4-BE49-F238E27FC236}">
                <a16:creationId xmlns:a16="http://schemas.microsoft.com/office/drawing/2014/main" id="{8395D122-5AE7-C328-96EB-5995E9470635}"/>
              </a:ext>
            </a:extLst>
          </p:cNvPr>
          <p:cNvSpPr/>
          <p:nvPr/>
        </p:nvSpPr>
        <p:spPr>
          <a:xfrm>
            <a:off x="611560" y="1106612"/>
            <a:ext cx="8136904" cy="7657994"/>
          </a:xfrm>
          <a:prstGeom prst="rect">
            <a:avLst/>
          </a:prstGeom>
        </p:spPr>
        <p:txBody>
          <a:bodyPr wrap="square">
            <a:spAutoFit/>
          </a:bodyPr>
          <a:lstStyle/>
          <a:p>
            <a:pPr algn="just">
              <a:lnSpc>
                <a:spcPct val="115000"/>
              </a:lnSpc>
            </a:pP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Il sistema di telecontrollo adottato </a:t>
            </a:r>
            <a:r>
              <a:rPr lang="it-IT" sz="1600" b="1" dirty="0">
                <a:solidFill>
                  <a:srgbClr val="0080C0"/>
                </a:solidFill>
                <a:latin typeface="Lato" panose="020F0502020204030203" pitchFamily="34" charset="0"/>
                <a:ea typeface="Lato" panose="020F0502020204030203" pitchFamily="34" charset="0"/>
                <a:cs typeface="Lato" panose="020F0502020204030203" pitchFamily="34" charset="0"/>
              </a:rPr>
              <a:t>verrà installato su tutto l’impianto IP </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per monitorare le condizioni di funzionamento ed i consumi elettrici da remoto</a:t>
            </a:r>
          </a:p>
          <a:p>
            <a:pPr algn="just">
              <a:lnSpc>
                <a:spcPct val="115000"/>
              </a:lnSpc>
            </a:pPr>
            <a:endParaRPr lang="it-IT" sz="1600" dirty="0">
              <a:latin typeface="+mj-lt"/>
              <a:ea typeface="Times New Roman" panose="02020603050405020304" pitchFamily="18" charset="0"/>
            </a:endParaRPr>
          </a:p>
          <a:p>
            <a:pPr algn="just">
              <a:lnSpc>
                <a:spcPct val="115000"/>
              </a:lnSpc>
            </a:pPr>
            <a:endParaRPr lang="it-IT" sz="1600" dirty="0">
              <a:latin typeface="+mj-lt"/>
              <a:ea typeface="Times New Roman" panose="02020603050405020304" pitchFamily="18" charset="0"/>
            </a:endParaRPr>
          </a:p>
          <a:p>
            <a:pPr algn="just">
              <a:lnSpc>
                <a:spcPct val="115000"/>
              </a:lnSpc>
            </a:pPr>
            <a:endParaRPr lang="it-IT" sz="1600" dirty="0">
              <a:latin typeface="+mj-lt"/>
              <a:ea typeface="Times New Roman" panose="02020603050405020304" pitchFamily="18" charset="0"/>
            </a:endParaRPr>
          </a:p>
          <a:p>
            <a:pPr algn="just">
              <a:lnSpc>
                <a:spcPct val="115000"/>
              </a:lnSpc>
            </a:pPr>
            <a:endParaRPr lang="it-IT" sz="1600" dirty="0">
              <a:latin typeface="+mj-lt"/>
              <a:ea typeface="Times New Roman" panose="02020603050405020304" pitchFamily="18" charset="0"/>
            </a:endParaRPr>
          </a:p>
          <a:p>
            <a:pPr algn="just">
              <a:lnSpc>
                <a:spcPct val="115000"/>
              </a:lnSpc>
            </a:pPr>
            <a:endParaRPr lang="it-IT" sz="1600" dirty="0">
              <a:latin typeface="+mj-lt"/>
              <a:ea typeface="Times New Roman" panose="02020603050405020304" pitchFamily="18" charset="0"/>
            </a:endParaRPr>
          </a:p>
          <a:p>
            <a:pPr algn="just">
              <a:lnSpc>
                <a:spcPct val="115000"/>
              </a:lnSpc>
            </a:pPr>
            <a:endParaRPr lang="it-IT" sz="1600" dirty="0">
              <a:latin typeface="+mj-lt"/>
              <a:ea typeface="Times New Roman" panose="02020603050405020304" pitchFamily="18" charset="0"/>
            </a:endParaRP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r>
              <a:rPr lang="it-IT" sz="1600" dirty="0">
                <a:solidFill>
                  <a:srgbClr val="0080C0"/>
                </a:solidFill>
                <a:latin typeface="Lato" panose="020F0502020204030203" pitchFamily="34" charset="0"/>
              </a:rPr>
              <a:t>Il modulo è dotato delle seguenti caratteristiche: </a:t>
            </a:r>
          </a:p>
          <a:p>
            <a:r>
              <a:rPr lang="it-IT" sz="1600" dirty="0">
                <a:solidFill>
                  <a:srgbClr val="0080C0"/>
                </a:solidFill>
                <a:latin typeface="Lato" panose="020F0502020204030203" pitchFamily="34" charset="0"/>
              </a:rPr>
              <a:t>• GPS per la lettura della posizione del modulo palo e la trasmissione automatica al Software Maestro; </a:t>
            </a:r>
          </a:p>
          <a:p>
            <a:r>
              <a:rPr lang="it-IT" sz="1600" dirty="0">
                <a:solidFill>
                  <a:srgbClr val="0080C0"/>
                </a:solidFill>
                <a:latin typeface="Lato" panose="020F0502020204030203" pitchFamily="34" charset="0"/>
              </a:rPr>
              <a:t>• Orologio Astronomico integrato che permette di calcolare, a partire dai dati di latitudine e longitudine dell’installazione, fuso orario, crepuscolo civile, ora di accensione e spegnimento; </a:t>
            </a:r>
          </a:p>
          <a:p>
            <a:r>
              <a:rPr lang="it-IT" sz="1600" dirty="0">
                <a:solidFill>
                  <a:srgbClr val="0080C0"/>
                </a:solidFill>
                <a:latin typeface="Lato" panose="020F0502020204030203" pitchFamily="34" charset="0"/>
              </a:rPr>
              <a:t>• • Orologio RTC; </a:t>
            </a:r>
          </a:p>
          <a:p>
            <a:r>
              <a:rPr lang="it-IT" sz="1600" dirty="0">
                <a:solidFill>
                  <a:srgbClr val="0080C0"/>
                </a:solidFill>
                <a:latin typeface="Lato" panose="020F0502020204030203" pitchFamily="34" charset="0"/>
              </a:rPr>
              <a:t>• Fotocellula Crepuscolare di back up; </a:t>
            </a:r>
          </a:p>
          <a:p>
            <a:r>
              <a:rPr lang="it-IT" dirty="0"/>
              <a:t> </a:t>
            </a: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algn="just">
              <a:lnSpc>
                <a:spcPct val="115000"/>
              </a:lnSpc>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algn="just">
              <a:lnSpc>
                <a:spcPct val="115000"/>
              </a:lnSpc>
            </a:pPr>
            <a:endParaRPr lang="it-IT" sz="1600" dirty="0">
              <a:latin typeface="+mj-lt"/>
              <a:ea typeface="Times New Roman" panose="02020603050405020304" pitchFamily="18" charset="0"/>
            </a:endParaRPr>
          </a:p>
        </p:txBody>
      </p:sp>
      <p:pic>
        <p:nvPicPr>
          <p:cNvPr id="3" name="Immagine 2">
            <a:extLst>
              <a:ext uri="{FF2B5EF4-FFF2-40B4-BE49-F238E27FC236}">
                <a16:creationId xmlns:a16="http://schemas.microsoft.com/office/drawing/2014/main" id="{02139044-B653-4053-9BC0-47E8C2F93BDD}"/>
              </a:ext>
            </a:extLst>
          </p:cNvPr>
          <p:cNvPicPr>
            <a:picLocks noChangeAspect="1"/>
          </p:cNvPicPr>
          <p:nvPr/>
        </p:nvPicPr>
        <p:blipFill>
          <a:blip r:embed="rId2"/>
          <a:stretch>
            <a:fillRect/>
          </a:stretch>
        </p:blipFill>
        <p:spPr>
          <a:xfrm>
            <a:off x="3419872" y="2060848"/>
            <a:ext cx="2185608" cy="1800200"/>
          </a:xfrm>
          <a:prstGeom prst="rect">
            <a:avLst/>
          </a:prstGeom>
        </p:spPr>
      </p:pic>
      <p:pic>
        <p:nvPicPr>
          <p:cNvPr id="4" name="Immagine 3">
            <a:extLst>
              <a:ext uri="{FF2B5EF4-FFF2-40B4-BE49-F238E27FC236}">
                <a16:creationId xmlns:a16="http://schemas.microsoft.com/office/drawing/2014/main" id="{9BEAD2DD-FADD-424C-B589-BB916E059490}"/>
              </a:ext>
            </a:extLst>
          </p:cNvPr>
          <p:cNvPicPr>
            <a:picLocks noChangeAspect="1"/>
          </p:cNvPicPr>
          <p:nvPr/>
        </p:nvPicPr>
        <p:blipFill>
          <a:blip r:embed="rId3"/>
          <a:stretch>
            <a:fillRect/>
          </a:stretch>
        </p:blipFill>
        <p:spPr>
          <a:xfrm>
            <a:off x="1043608" y="2228920"/>
            <a:ext cx="2143966" cy="1560119"/>
          </a:xfrm>
          <a:prstGeom prst="rect">
            <a:avLst/>
          </a:prstGeom>
        </p:spPr>
      </p:pic>
      <p:pic>
        <p:nvPicPr>
          <p:cNvPr id="6" name="Immagine 5">
            <a:extLst>
              <a:ext uri="{FF2B5EF4-FFF2-40B4-BE49-F238E27FC236}">
                <a16:creationId xmlns:a16="http://schemas.microsoft.com/office/drawing/2014/main" id="{029FCDE9-E8CF-4ECB-8656-980F0347347C}"/>
              </a:ext>
            </a:extLst>
          </p:cNvPr>
          <p:cNvPicPr>
            <a:picLocks noChangeAspect="1"/>
          </p:cNvPicPr>
          <p:nvPr/>
        </p:nvPicPr>
        <p:blipFill>
          <a:blip r:embed="rId4"/>
          <a:stretch>
            <a:fillRect/>
          </a:stretch>
        </p:blipFill>
        <p:spPr>
          <a:xfrm>
            <a:off x="6300192" y="1988840"/>
            <a:ext cx="1539542" cy="1998921"/>
          </a:xfrm>
          <a:prstGeom prst="rect">
            <a:avLst/>
          </a:prstGeom>
        </p:spPr>
      </p:pic>
    </p:spTree>
    <p:extLst>
      <p:ext uri="{BB962C8B-B14F-4D97-AF65-F5344CB8AC3E}">
        <p14:creationId xmlns:p14="http://schemas.microsoft.com/office/powerpoint/2010/main" val="3046959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360D10B-2AC5-CD47-FC46-906B2EFD78A2}"/>
              </a:ext>
            </a:extLst>
          </p:cNvPr>
          <p:cNvSpPr/>
          <p:nvPr/>
        </p:nvSpPr>
        <p:spPr>
          <a:xfrm>
            <a:off x="691952" y="701080"/>
            <a:ext cx="8136904" cy="430887"/>
          </a:xfrm>
          <a:prstGeom prst="rect">
            <a:avLst/>
          </a:prstGeom>
        </p:spPr>
        <p:txBody>
          <a:bodyPr wrap="square">
            <a:spAutoFit/>
          </a:bodyPr>
          <a:lstStyle/>
          <a:p>
            <a:r>
              <a:rPr lang="it-IT" sz="2200" b="1" dirty="0">
                <a:solidFill>
                  <a:schemeClr val="accent2"/>
                </a:solidFill>
                <a:latin typeface="+mj-lt"/>
                <a:ea typeface="+mj-ea"/>
                <a:cs typeface="+mj-cs"/>
              </a:rPr>
              <a:t>Strumenti gestionali</a:t>
            </a:r>
          </a:p>
        </p:txBody>
      </p:sp>
      <p:sp>
        <p:nvSpPr>
          <p:cNvPr id="6" name="CasellaDiTesto 5">
            <a:extLst>
              <a:ext uri="{FF2B5EF4-FFF2-40B4-BE49-F238E27FC236}">
                <a16:creationId xmlns:a16="http://schemas.microsoft.com/office/drawing/2014/main" id="{B0FFA366-8D1E-273A-0B38-BCCA3077FE08}"/>
              </a:ext>
            </a:extLst>
          </p:cNvPr>
          <p:cNvSpPr txBox="1"/>
          <p:nvPr/>
        </p:nvSpPr>
        <p:spPr>
          <a:xfrm>
            <a:off x="395536" y="1196752"/>
            <a:ext cx="7601367" cy="4093428"/>
          </a:xfrm>
          <a:prstGeom prst="rect">
            <a:avLst/>
          </a:prstGeom>
          <a:noFill/>
        </p:spPr>
        <p:txBody>
          <a:bodyPr wrap="square">
            <a:spAutoFit/>
          </a:bodyPr>
          <a:lstStyle/>
          <a:p>
            <a:pPr algn="l"/>
            <a:endParaRPr lang="it-IT" sz="2000" b="0" i="0" u="none" strike="noStrike" baseline="0" dirty="0">
              <a:solidFill>
                <a:srgbClr val="000000"/>
              </a:solidFill>
              <a:latin typeface="Times New Roman" panose="02020603050405020304" pitchFamily="18" charset="0"/>
            </a:endParaRPr>
          </a:p>
          <a:p>
            <a:pPr marL="252413" algn="just"/>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I principali strumenti di comunicazione che consentiranno al Comune un migliore e più immediato controllo sulla gestione del servizio: </a:t>
            </a:r>
          </a:p>
          <a:p>
            <a:pPr marL="252413" algn="just"/>
            <a:endParaRPr lang="it-IT" sz="800" dirty="0">
              <a:solidFill>
                <a:srgbClr val="0080C0"/>
              </a:solidFill>
              <a:latin typeface="Lato" panose="020F0502020204030203" pitchFamily="34" charset="0"/>
              <a:ea typeface="Lato" panose="020F0502020204030203" pitchFamily="34" charset="0"/>
              <a:cs typeface="Lato" panose="020F0502020204030203" pitchFamily="34" charset="0"/>
            </a:endParaRPr>
          </a:p>
          <a:p>
            <a:pPr marL="900113" indent="-285750" algn="just">
              <a:buFont typeface="Wingdings" panose="05000000000000000000" pitchFamily="2" charset="2"/>
              <a:buChar char="ü"/>
            </a:pPr>
            <a:r>
              <a:rPr lang="it-IT" sz="1600" b="1" u="sng" dirty="0">
                <a:solidFill>
                  <a:srgbClr val="0080C0"/>
                </a:solidFill>
                <a:latin typeface="Lato" panose="020F0502020204030203" pitchFamily="34" charset="0"/>
                <a:ea typeface="Lato" panose="020F0502020204030203" pitchFamily="34" charset="0"/>
                <a:cs typeface="Lato" panose="020F0502020204030203" pitchFamily="34" charset="0"/>
              </a:rPr>
              <a:t>Contatti telefonici diretti </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(recapiti cellulari) per fare fronte ad esigenze specifiche e puntuali; </a:t>
            </a:r>
          </a:p>
          <a:p>
            <a:pPr marL="900113" indent="-285750" algn="just">
              <a:buFont typeface="Wingdings" panose="05000000000000000000" pitchFamily="2" charset="2"/>
              <a:buChar char="ü"/>
            </a:pPr>
            <a:r>
              <a:rPr lang="it-IT" sz="1600" b="1" u="sng" dirty="0">
                <a:solidFill>
                  <a:srgbClr val="0080C0"/>
                </a:solidFill>
                <a:latin typeface="Lato" panose="020F0502020204030203" pitchFamily="34" charset="0"/>
                <a:ea typeface="Lato" panose="020F0502020204030203" pitchFamily="34" charset="0"/>
                <a:cs typeface="Lato" panose="020F0502020204030203" pitchFamily="34" charset="0"/>
              </a:rPr>
              <a:t>Contact Center (Call Center/Centrale Operativa)</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 struttura dedicata alla raccolta delle richieste e segnalazioni guasti da parte del Comune e della cittadinanza; </a:t>
            </a:r>
          </a:p>
          <a:p>
            <a:pPr marL="900113" indent="-285750" algn="just">
              <a:buFont typeface="Wingdings" panose="05000000000000000000" pitchFamily="2" charset="2"/>
              <a:buChar char="ü"/>
            </a:pPr>
            <a:r>
              <a:rPr lang="it-IT" sz="1600" b="1" u="sng" dirty="0">
                <a:solidFill>
                  <a:srgbClr val="0080C0"/>
                </a:solidFill>
                <a:latin typeface="Lato" panose="020F0502020204030203" pitchFamily="34" charset="0"/>
                <a:ea typeface="Lato" panose="020F0502020204030203" pitchFamily="34" charset="0"/>
                <a:cs typeface="Lato" panose="020F0502020204030203" pitchFamily="34" charset="0"/>
              </a:rPr>
              <a:t>Sistema informatico:</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 consente il monitoraggio della gestione (funzionamento impianti e attività contrattuali), delle richieste intervento, degli interventi effettuati, e dei livelli di servizio; </a:t>
            </a:r>
          </a:p>
          <a:p>
            <a:pPr marL="900113" indent="-285750" algn="just">
              <a:buFont typeface="Wingdings" panose="05000000000000000000" pitchFamily="2" charset="2"/>
              <a:buChar char="ü"/>
            </a:pPr>
            <a:r>
              <a:rPr lang="it-IT" sz="1600" b="1" u="sng" dirty="0">
                <a:solidFill>
                  <a:srgbClr val="0080C0"/>
                </a:solidFill>
                <a:latin typeface="Lato" panose="020F0502020204030203" pitchFamily="34" charset="0"/>
                <a:ea typeface="Lato" panose="020F0502020204030203" pitchFamily="34" charset="0"/>
                <a:cs typeface="Lato" panose="020F0502020204030203" pitchFamily="34" charset="0"/>
              </a:rPr>
              <a:t>Reporting</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 strumento per la comunicazione al Comune della qualità del servizio erogato;</a:t>
            </a:r>
          </a:p>
          <a:p>
            <a:pPr marL="900113" indent="-285750" algn="just">
              <a:buFont typeface="Wingdings" panose="05000000000000000000" pitchFamily="2" charset="2"/>
              <a:buChar char="ü"/>
            </a:pPr>
            <a:r>
              <a:rPr lang="it-IT" sz="1600" b="1" u="sng" dirty="0">
                <a:solidFill>
                  <a:srgbClr val="0080C0"/>
                </a:solidFill>
                <a:latin typeface="Lato" panose="020F0502020204030203" pitchFamily="34" charset="0"/>
                <a:ea typeface="Lato" panose="020F0502020204030203" pitchFamily="34" charset="0"/>
                <a:cs typeface="Lato" panose="020F0502020204030203" pitchFamily="34" charset="0"/>
              </a:rPr>
              <a:t>Incontri tecnici-operativi periodici</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 costituiranno un momento fondamentale per la raccolta e lo scambio di informazioni.</a:t>
            </a:r>
          </a:p>
        </p:txBody>
      </p:sp>
    </p:spTree>
    <p:extLst>
      <p:ext uri="{BB962C8B-B14F-4D97-AF65-F5344CB8AC3E}">
        <p14:creationId xmlns:p14="http://schemas.microsoft.com/office/powerpoint/2010/main" val="178814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strada, aria aperta, scena, marciapiede&#10;&#10;Descrizione generata automaticamente">
            <a:extLst>
              <a:ext uri="{FF2B5EF4-FFF2-40B4-BE49-F238E27FC236}">
                <a16:creationId xmlns:a16="http://schemas.microsoft.com/office/drawing/2014/main" id="{6B2D5879-44E2-8336-5347-3BB3D82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9" y="1196753"/>
            <a:ext cx="4101222" cy="5276274"/>
          </a:xfrm>
          <a:prstGeom prst="rect">
            <a:avLst/>
          </a:prstGeom>
        </p:spPr>
      </p:pic>
      <p:pic>
        <p:nvPicPr>
          <p:cNvPr id="6" name="Immagine 5" descr="Immagine che contiene aria aperta, automobile, strada, parcheggiato&#10;&#10;Descrizione generata automaticamente">
            <a:extLst>
              <a:ext uri="{FF2B5EF4-FFF2-40B4-BE49-F238E27FC236}">
                <a16:creationId xmlns:a16="http://schemas.microsoft.com/office/drawing/2014/main" id="{092BB86F-491E-C03D-C481-CE59EF4B6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70" y="1196753"/>
            <a:ext cx="4101222" cy="5276274"/>
          </a:xfrm>
          <a:prstGeom prst="rect">
            <a:avLst/>
          </a:prstGeom>
        </p:spPr>
      </p:pic>
      <p:sp>
        <p:nvSpPr>
          <p:cNvPr id="7" name="Rettangolo 6">
            <a:extLst>
              <a:ext uri="{FF2B5EF4-FFF2-40B4-BE49-F238E27FC236}">
                <a16:creationId xmlns:a16="http://schemas.microsoft.com/office/drawing/2014/main" id="{93B33971-EB1B-9A45-6D96-3643C2BF9142}"/>
              </a:ext>
            </a:extLst>
          </p:cNvPr>
          <p:cNvSpPr/>
          <p:nvPr/>
        </p:nvSpPr>
        <p:spPr>
          <a:xfrm>
            <a:off x="1835696" y="692696"/>
            <a:ext cx="1215752" cy="430887"/>
          </a:xfrm>
          <a:prstGeom prst="rect">
            <a:avLst/>
          </a:prstGeom>
        </p:spPr>
        <p:txBody>
          <a:bodyPr wrap="square">
            <a:spAutoFit/>
          </a:bodyPr>
          <a:lstStyle/>
          <a:p>
            <a:r>
              <a:rPr lang="it-IT" sz="2200" b="1" dirty="0">
                <a:solidFill>
                  <a:schemeClr val="accent2"/>
                </a:solidFill>
                <a:latin typeface="+mj-lt"/>
                <a:ea typeface="+mj-ea"/>
                <a:cs typeface="+mj-cs"/>
              </a:rPr>
              <a:t>Prima</a:t>
            </a:r>
          </a:p>
        </p:txBody>
      </p:sp>
      <p:sp>
        <p:nvSpPr>
          <p:cNvPr id="8" name="Rettangolo 7">
            <a:extLst>
              <a:ext uri="{FF2B5EF4-FFF2-40B4-BE49-F238E27FC236}">
                <a16:creationId xmlns:a16="http://schemas.microsoft.com/office/drawing/2014/main" id="{48914BD7-579E-55A3-2FEF-560B33B278AD}"/>
              </a:ext>
            </a:extLst>
          </p:cNvPr>
          <p:cNvSpPr/>
          <p:nvPr/>
        </p:nvSpPr>
        <p:spPr>
          <a:xfrm>
            <a:off x="6300192" y="692695"/>
            <a:ext cx="1215752" cy="430887"/>
          </a:xfrm>
          <a:prstGeom prst="rect">
            <a:avLst/>
          </a:prstGeom>
        </p:spPr>
        <p:txBody>
          <a:bodyPr wrap="square">
            <a:spAutoFit/>
          </a:bodyPr>
          <a:lstStyle/>
          <a:p>
            <a:r>
              <a:rPr lang="it-IT" sz="2200" b="1" dirty="0">
                <a:solidFill>
                  <a:schemeClr val="accent2"/>
                </a:solidFill>
                <a:latin typeface="+mj-lt"/>
                <a:ea typeface="+mj-ea"/>
                <a:cs typeface="+mj-cs"/>
              </a:rPr>
              <a:t>Dopo</a:t>
            </a:r>
          </a:p>
        </p:txBody>
      </p:sp>
    </p:spTree>
    <p:extLst>
      <p:ext uri="{BB962C8B-B14F-4D97-AF65-F5344CB8AC3E}">
        <p14:creationId xmlns:p14="http://schemas.microsoft.com/office/powerpoint/2010/main" val="3048693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03C4550-2F07-5053-F5FC-0065ECE33E16}"/>
              </a:ext>
            </a:extLst>
          </p:cNvPr>
          <p:cNvSpPr/>
          <p:nvPr/>
        </p:nvSpPr>
        <p:spPr>
          <a:xfrm>
            <a:off x="1835696" y="692696"/>
            <a:ext cx="1215752" cy="430887"/>
          </a:xfrm>
          <a:prstGeom prst="rect">
            <a:avLst/>
          </a:prstGeom>
        </p:spPr>
        <p:txBody>
          <a:bodyPr wrap="square">
            <a:spAutoFit/>
          </a:bodyPr>
          <a:lstStyle/>
          <a:p>
            <a:r>
              <a:rPr lang="it-IT" sz="2200" b="1" dirty="0">
                <a:solidFill>
                  <a:schemeClr val="accent2"/>
                </a:solidFill>
                <a:latin typeface="+mj-lt"/>
                <a:ea typeface="+mj-ea"/>
                <a:cs typeface="+mj-cs"/>
              </a:rPr>
              <a:t>Prima</a:t>
            </a:r>
          </a:p>
        </p:txBody>
      </p:sp>
      <p:sp>
        <p:nvSpPr>
          <p:cNvPr id="4" name="Rettangolo 3">
            <a:extLst>
              <a:ext uri="{FF2B5EF4-FFF2-40B4-BE49-F238E27FC236}">
                <a16:creationId xmlns:a16="http://schemas.microsoft.com/office/drawing/2014/main" id="{D27E80F4-E5AC-90AD-471B-2F8211FE0580}"/>
              </a:ext>
            </a:extLst>
          </p:cNvPr>
          <p:cNvSpPr/>
          <p:nvPr/>
        </p:nvSpPr>
        <p:spPr>
          <a:xfrm>
            <a:off x="6300192" y="692695"/>
            <a:ext cx="1215752" cy="430887"/>
          </a:xfrm>
          <a:prstGeom prst="rect">
            <a:avLst/>
          </a:prstGeom>
        </p:spPr>
        <p:txBody>
          <a:bodyPr wrap="square">
            <a:spAutoFit/>
          </a:bodyPr>
          <a:lstStyle/>
          <a:p>
            <a:r>
              <a:rPr lang="it-IT" sz="2200" b="1" dirty="0">
                <a:solidFill>
                  <a:schemeClr val="accent2"/>
                </a:solidFill>
                <a:latin typeface="+mj-lt"/>
                <a:ea typeface="+mj-ea"/>
                <a:cs typeface="+mj-cs"/>
              </a:rPr>
              <a:t>Dopo</a:t>
            </a:r>
          </a:p>
        </p:txBody>
      </p:sp>
      <p:pic>
        <p:nvPicPr>
          <p:cNvPr id="5" name="Immagine 4" descr="Immagine che contiene testo, aria aperta, strada, città&#10;&#10;Descrizione generata automaticamente">
            <a:extLst>
              <a:ext uri="{FF2B5EF4-FFF2-40B4-BE49-F238E27FC236}">
                <a16:creationId xmlns:a16="http://schemas.microsoft.com/office/drawing/2014/main" id="{4CE6B647-C246-6CCF-B613-683066C1F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38" b="28985"/>
          <a:stretch/>
        </p:blipFill>
        <p:spPr>
          <a:xfrm>
            <a:off x="395536" y="1628800"/>
            <a:ext cx="4796614" cy="4856540"/>
          </a:xfrm>
          <a:prstGeom prst="rect">
            <a:avLst/>
          </a:prstGeom>
        </p:spPr>
      </p:pic>
      <p:pic>
        <p:nvPicPr>
          <p:cNvPr id="9" name="Immagine 8" descr="Immagine che contiene strada, aria aperta, scena, autostrada&#10;&#10;Descrizione generata automaticamente">
            <a:extLst>
              <a:ext uri="{FF2B5EF4-FFF2-40B4-BE49-F238E27FC236}">
                <a16:creationId xmlns:a16="http://schemas.microsoft.com/office/drawing/2014/main" id="{49398798-8A47-1EF8-A9AC-1DDE28C94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2150" y="1628800"/>
            <a:ext cx="3563986" cy="4856540"/>
          </a:xfrm>
          <a:prstGeom prst="rect">
            <a:avLst/>
          </a:prstGeom>
        </p:spPr>
      </p:pic>
    </p:spTree>
    <p:extLst>
      <p:ext uri="{BB962C8B-B14F-4D97-AF65-F5344CB8AC3E}">
        <p14:creationId xmlns:p14="http://schemas.microsoft.com/office/powerpoint/2010/main" val="37074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38D869C-9DA4-42E4-8022-AA12651CDCE4}"/>
              </a:ext>
            </a:extLst>
          </p:cNvPr>
          <p:cNvPicPr>
            <a:picLocks noChangeAspect="1"/>
          </p:cNvPicPr>
          <p:nvPr/>
        </p:nvPicPr>
        <p:blipFill>
          <a:blip r:embed="rId2"/>
          <a:stretch>
            <a:fillRect/>
          </a:stretch>
        </p:blipFill>
        <p:spPr>
          <a:xfrm>
            <a:off x="971600" y="1124744"/>
            <a:ext cx="7508131" cy="4032448"/>
          </a:xfrm>
          <a:prstGeom prst="rect">
            <a:avLst/>
          </a:prstGeom>
        </p:spPr>
      </p:pic>
    </p:spTree>
    <p:extLst>
      <p:ext uri="{BB962C8B-B14F-4D97-AF65-F5344CB8AC3E}">
        <p14:creationId xmlns:p14="http://schemas.microsoft.com/office/powerpoint/2010/main" val="2828471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360D10B-2AC5-CD47-FC46-906B2EFD78A2}"/>
              </a:ext>
            </a:extLst>
          </p:cNvPr>
          <p:cNvSpPr/>
          <p:nvPr/>
        </p:nvSpPr>
        <p:spPr>
          <a:xfrm>
            <a:off x="691952" y="701080"/>
            <a:ext cx="8136904" cy="430887"/>
          </a:xfrm>
          <a:prstGeom prst="rect">
            <a:avLst/>
          </a:prstGeom>
        </p:spPr>
        <p:txBody>
          <a:bodyPr wrap="square">
            <a:spAutoFit/>
          </a:bodyPr>
          <a:lstStyle/>
          <a:p>
            <a:r>
              <a:rPr lang="it-IT" sz="2200" b="1" dirty="0">
                <a:solidFill>
                  <a:schemeClr val="accent2"/>
                </a:solidFill>
                <a:latin typeface="+mj-lt"/>
                <a:ea typeface="+mj-ea"/>
                <a:cs typeface="+mj-cs"/>
              </a:rPr>
              <a:t>Rapporto con i cittadini</a:t>
            </a:r>
          </a:p>
        </p:txBody>
      </p:sp>
      <p:sp>
        <p:nvSpPr>
          <p:cNvPr id="6" name="CasellaDiTesto 5">
            <a:extLst>
              <a:ext uri="{FF2B5EF4-FFF2-40B4-BE49-F238E27FC236}">
                <a16:creationId xmlns:a16="http://schemas.microsoft.com/office/drawing/2014/main" id="{B0FFA366-8D1E-273A-0B38-BCCA3077FE08}"/>
              </a:ext>
            </a:extLst>
          </p:cNvPr>
          <p:cNvSpPr txBox="1"/>
          <p:nvPr/>
        </p:nvSpPr>
        <p:spPr>
          <a:xfrm>
            <a:off x="395536" y="1196752"/>
            <a:ext cx="8136904" cy="3600986"/>
          </a:xfrm>
          <a:prstGeom prst="rect">
            <a:avLst/>
          </a:prstGeom>
          <a:noFill/>
        </p:spPr>
        <p:txBody>
          <a:bodyPr wrap="square">
            <a:spAutoFit/>
          </a:bodyPr>
          <a:lstStyle/>
          <a:p>
            <a:pPr algn="l"/>
            <a:endParaRPr lang="it-IT" sz="2000" b="0" i="0" u="none" strike="noStrike" baseline="0" dirty="0">
              <a:solidFill>
                <a:srgbClr val="000000"/>
              </a:solidFill>
              <a:latin typeface="Times New Roman" panose="02020603050405020304" pitchFamily="18" charset="0"/>
            </a:endParaRPr>
          </a:p>
          <a:p>
            <a:pPr algn="just"/>
            <a:r>
              <a:rPr lang="it-IT" sz="1600" b="1" dirty="0">
                <a:solidFill>
                  <a:srgbClr val="0080C0"/>
                </a:solidFill>
                <a:latin typeface="Lato" panose="020F0502020204030203" pitchFamily="34" charset="0"/>
                <a:ea typeface="Lato" panose="020F0502020204030203" pitchFamily="34" charset="0"/>
                <a:cs typeface="Lato" panose="020F0502020204030203" pitchFamily="34" charset="0"/>
              </a:rPr>
              <a:t>valutazione soddisfazione cliente/utente: </a:t>
            </a:r>
          </a:p>
          <a:p>
            <a:pPr algn="just"/>
            <a:endParaRPr lang="it-IT" sz="1600" b="1" dirty="0">
              <a:solidFill>
                <a:srgbClr val="0080C0"/>
              </a:solidFill>
              <a:latin typeface="Lato" panose="020F0502020204030203" pitchFamily="34" charset="0"/>
              <a:ea typeface="Lato" panose="020F0502020204030203" pitchFamily="34" charset="0"/>
              <a:cs typeface="Lato" panose="020F0502020204030203" pitchFamily="34" charset="0"/>
            </a:endParaRPr>
          </a:p>
          <a:p>
            <a:pPr marL="538163" indent="-285750" algn="just">
              <a:buFont typeface="Wingdings" panose="05000000000000000000" pitchFamily="2" charset="2"/>
              <a:buChar char="ü"/>
            </a:pPr>
            <a:r>
              <a:rPr lang="it-IT" sz="1600" b="1" u="sng" dirty="0">
                <a:solidFill>
                  <a:srgbClr val="0080C0"/>
                </a:solidFill>
                <a:latin typeface="Lato" panose="020F0502020204030203" pitchFamily="34" charset="0"/>
                <a:ea typeface="Lato" panose="020F0502020204030203" pitchFamily="34" charset="0"/>
                <a:cs typeface="Lato" panose="020F0502020204030203" pitchFamily="34" charset="0"/>
              </a:rPr>
              <a:t>Valutazione del Servizio.</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 Questionario da somministrare ad un campione di utenti ogni semestre il primo anno e annuale a partire dal secondo anno);</a:t>
            </a:r>
          </a:p>
          <a:p>
            <a:pPr marL="538163" indent="-285750" algn="just">
              <a:buFont typeface="Wingdings" panose="05000000000000000000" pitchFamily="2" charset="2"/>
              <a:buChar char="ü"/>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marL="538163" indent="-285750" algn="just">
              <a:buFont typeface="Wingdings" panose="05000000000000000000" pitchFamily="2" charset="2"/>
              <a:buChar char="ü"/>
            </a:pPr>
            <a:r>
              <a:rPr lang="it-IT" sz="1600" b="1" u="sng" dirty="0">
                <a:solidFill>
                  <a:srgbClr val="0080C0"/>
                </a:solidFill>
                <a:latin typeface="Lato" panose="020F0502020204030203" pitchFamily="34" charset="0"/>
                <a:ea typeface="Lato" panose="020F0502020204030203" pitchFamily="34" charset="0"/>
                <a:cs typeface="Lato" panose="020F0502020204030203" pitchFamily="34" charset="0"/>
              </a:rPr>
              <a:t>Valutazione degli Interventi.</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 Valutazione puntuale della soddisfazione del richiedente, raccolta a valle dell’erogazione del servizio, con la </a:t>
            </a:r>
            <a:r>
              <a:rPr lang="it-IT" sz="1600" b="1" dirty="0">
                <a:solidFill>
                  <a:srgbClr val="0080C0"/>
                </a:solidFill>
                <a:latin typeface="Lato" panose="020F0502020204030203" pitchFamily="34" charset="0"/>
                <a:ea typeface="Lato" panose="020F0502020204030203" pitchFamily="34" charset="0"/>
                <a:cs typeface="Lato" panose="020F0502020204030203" pitchFamily="34" charset="0"/>
              </a:rPr>
              <a:t>GESTIONE RECLAMI </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inoltrati dal Cliente, attraverso: raccolta, analisi e individuazione delle cause e identificazione delle azioni correttive; </a:t>
            </a:r>
          </a:p>
          <a:p>
            <a:pPr marL="538163" indent="-285750" algn="just">
              <a:buFont typeface="Wingdings" panose="05000000000000000000" pitchFamily="2" charset="2"/>
              <a:buChar char="ü"/>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a:p>
            <a:pPr marL="538163" indent="-285750" algn="just">
              <a:buFont typeface="Wingdings" panose="05000000000000000000" pitchFamily="2" charset="2"/>
              <a:buChar char="ü"/>
            </a:pPr>
            <a:r>
              <a:rPr lang="it-IT" sz="1600" b="1" u="sng" dirty="0">
                <a:solidFill>
                  <a:srgbClr val="0080C0"/>
                </a:solidFill>
                <a:latin typeface="Lato" panose="020F0502020204030203" pitchFamily="34" charset="0"/>
                <a:ea typeface="Lato" panose="020F0502020204030203" pitchFamily="34" charset="0"/>
                <a:cs typeface="Lato" panose="020F0502020204030203" pitchFamily="34" charset="0"/>
              </a:rPr>
              <a:t>Sistema Informatico e cruscotto valutazione servizio</a:t>
            </a:r>
            <a:r>
              <a:rPr lang="it-IT" sz="1600" b="1" dirty="0">
                <a:solidFill>
                  <a:srgbClr val="0080C0"/>
                </a:solidFill>
                <a:latin typeface="Lato" panose="020F0502020204030203" pitchFamily="34" charset="0"/>
                <a:ea typeface="Lato" panose="020F0502020204030203" pitchFamily="34" charset="0"/>
                <a:cs typeface="Lato" panose="020F0502020204030203" pitchFamily="34" charset="0"/>
              </a:rPr>
              <a:t>. P</a:t>
            </a:r>
            <a:r>
              <a:rPr lang="it-IT" sz="1600" dirty="0">
                <a:solidFill>
                  <a:srgbClr val="0080C0"/>
                </a:solidFill>
                <a:latin typeface="Lato" panose="020F0502020204030203" pitchFamily="34" charset="0"/>
                <a:ea typeface="Lato" panose="020F0502020204030203" pitchFamily="34" charset="0"/>
                <a:cs typeface="Lato" panose="020F0502020204030203" pitchFamily="34" charset="0"/>
              </a:rPr>
              <a:t>iattaforma informatica per raccolta dei parametri della qualità individuati come indici di valutazione.</a:t>
            </a:r>
          </a:p>
          <a:p>
            <a:pPr marL="538163" indent="-285750" algn="just">
              <a:buFont typeface="Wingdings" panose="05000000000000000000" pitchFamily="2" charset="2"/>
              <a:buChar char="ü"/>
            </a:pPr>
            <a:endParaRPr lang="it-IT" sz="1600" dirty="0">
              <a:solidFill>
                <a:srgbClr val="0080C0"/>
              </a:solidFill>
              <a:latin typeface="Lato" panose="020F0502020204030203" pitchFamily="34" charset="0"/>
              <a:ea typeface="Lato" panose="020F0502020204030203" pitchFamily="34" charset="0"/>
              <a:cs typeface="Lato" panose="020F0502020204030203" pitchFamily="34" charset="0"/>
            </a:endParaRPr>
          </a:p>
        </p:txBody>
      </p:sp>
      <p:sp>
        <p:nvSpPr>
          <p:cNvPr id="2" name="CasellaDiTesto 1">
            <a:extLst>
              <a:ext uri="{FF2B5EF4-FFF2-40B4-BE49-F238E27FC236}">
                <a16:creationId xmlns:a16="http://schemas.microsoft.com/office/drawing/2014/main" id="{706F264C-B4CC-6B87-DBCE-3C16FCAFE1EC}"/>
              </a:ext>
            </a:extLst>
          </p:cNvPr>
          <p:cNvSpPr txBox="1"/>
          <p:nvPr/>
        </p:nvSpPr>
        <p:spPr>
          <a:xfrm>
            <a:off x="3059832" y="4982403"/>
            <a:ext cx="3528392" cy="830997"/>
          </a:xfrm>
          <a:prstGeom prst="rect">
            <a:avLst/>
          </a:prstGeom>
          <a:noFill/>
        </p:spPr>
        <p:txBody>
          <a:bodyPr wrap="square" rtlCol="0">
            <a:spAutoFit/>
          </a:bodyPr>
          <a:lstStyle/>
          <a:p>
            <a:pPr algn="ctr"/>
            <a:r>
              <a:rPr lang="it-IT" sz="2400" b="1" dirty="0">
                <a:solidFill>
                  <a:srgbClr val="00B050"/>
                </a:solidFill>
                <a:latin typeface="72 Black" panose="020B0A04030603020204" pitchFamily="34" charset="0"/>
                <a:cs typeface="72 Black" panose="020B0A04030603020204" pitchFamily="34" charset="0"/>
              </a:rPr>
              <a:t>NUMERO VERDE </a:t>
            </a:r>
          </a:p>
          <a:p>
            <a:pPr algn="ctr"/>
            <a:r>
              <a:rPr lang="it-IT" sz="2400" b="1" dirty="0">
                <a:solidFill>
                  <a:srgbClr val="00B050"/>
                </a:solidFill>
                <a:latin typeface="72 Black" panose="020B0A04030603020204" pitchFamily="34" charset="0"/>
                <a:cs typeface="72 Black" panose="020B0A04030603020204" pitchFamily="34" charset="0"/>
              </a:rPr>
              <a:t>800 127 991 </a:t>
            </a:r>
          </a:p>
        </p:txBody>
      </p:sp>
      <p:pic>
        <p:nvPicPr>
          <p:cNvPr id="3074" name="Picture 2" descr="icona numero verde">
            <a:extLst>
              <a:ext uri="{FF2B5EF4-FFF2-40B4-BE49-F238E27FC236}">
                <a16:creationId xmlns:a16="http://schemas.microsoft.com/office/drawing/2014/main" id="{B13D2057-C420-2F0D-0596-ADBF0FC3E5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5" y="4862523"/>
            <a:ext cx="1135544" cy="113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922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360D10B-2AC5-CD47-FC46-906B2EFD78A2}"/>
              </a:ext>
            </a:extLst>
          </p:cNvPr>
          <p:cNvSpPr/>
          <p:nvPr/>
        </p:nvSpPr>
        <p:spPr>
          <a:xfrm>
            <a:off x="691952" y="701080"/>
            <a:ext cx="2948267" cy="430887"/>
          </a:xfrm>
          <a:prstGeom prst="rect">
            <a:avLst/>
          </a:prstGeom>
        </p:spPr>
        <p:txBody>
          <a:bodyPr wrap="square">
            <a:spAutoFit/>
          </a:bodyPr>
          <a:lstStyle/>
          <a:p>
            <a:r>
              <a:rPr lang="it-IT" sz="2200" b="1" dirty="0">
                <a:solidFill>
                  <a:schemeClr val="accent2"/>
                </a:solidFill>
                <a:latin typeface="+mj-lt"/>
                <a:ea typeface="+mj-ea"/>
                <a:cs typeface="+mj-cs"/>
              </a:rPr>
              <a:t>Riepilogo finale</a:t>
            </a:r>
          </a:p>
        </p:txBody>
      </p:sp>
      <p:sp>
        <p:nvSpPr>
          <p:cNvPr id="2" name="Rettangolo 1">
            <a:extLst>
              <a:ext uri="{FF2B5EF4-FFF2-40B4-BE49-F238E27FC236}">
                <a16:creationId xmlns:a16="http://schemas.microsoft.com/office/drawing/2014/main" id="{65BB1B29-64D5-4165-32D5-632946F05BB3}"/>
              </a:ext>
            </a:extLst>
          </p:cNvPr>
          <p:cNvSpPr/>
          <p:nvPr/>
        </p:nvSpPr>
        <p:spPr>
          <a:xfrm>
            <a:off x="4035691" y="3284984"/>
            <a:ext cx="4472260" cy="1993635"/>
          </a:xfrm>
          <a:prstGeom prst="rect">
            <a:avLst/>
          </a:prstGeom>
          <a:solidFill>
            <a:srgbClr val="19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5">
            <a:extLst>
              <a:ext uri="{FF2B5EF4-FFF2-40B4-BE49-F238E27FC236}">
                <a16:creationId xmlns:a16="http://schemas.microsoft.com/office/drawing/2014/main" id="{ADB46EAD-038A-B584-6547-F67605D7BF33}"/>
              </a:ext>
            </a:extLst>
          </p:cNvPr>
          <p:cNvSpPr txBox="1">
            <a:spLocks/>
          </p:cNvSpPr>
          <p:nvPr/>
        </p:nvSpPr>
        <p:spPr bwMode="gray">
          <a:xfrm>
            <a:off x="661659" y="2544956"/>
            <a:ext cx="3052632" cy="1768088"/>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pPr algn="ctr"/>
            <a:r>
              <a:rPr lang="fr-FR" sz="3200" dirty="0">
                <a:solidFill>
                  <a:srgbClr val="0070C0"/>
                </a:solidFill>
                <a:latin typeface="Arial" panose="020B0604020202020204" pitchFamily="34" charset="0"/>
                <a:cs typeface="Arial" panose="020B0604020202020204" pitchFamily="34" charset="0"/>
              </a:rPr>
              <a:t>16.000</a:t>
            </a:r>
            <a:r>
              <a:rPr lang="it-IT" sz="3200" dirty="0">
                <a:solidFill>
                  <a:schemeClr val="tx1">
                    <a:lumMod val="50000"/>
                    <a:lumOff val="50000"/>
                  </a:schemeClr>
                </a:solidFill>
                <a:latin typeface="Arial" panose="020B0604020202020204" pitchFamily="34" charset="0"/>
                <a:cs typeface="Arial" panose="020B0604020202020204" pitchFamily="34" charset="0"/>
              </a:rPr>
              <a:t> </a:t>
            </a:r>
          </a:p>
          <a:p>
            <a:pPr algn="ctr"/>
            <a:r>
              <a:rPr lang="it-IT" dirty="0">
                <a:solidFill>
                  <a:schemeClr val="tx1"/>
                </a:solidFill>
                <a:latin typeface="Arial" panose="020B0604020202020204" pitchFamily="34" charset="0"/>
                <a:cs typeface="Arial" panose="020B0604020202020204" pitchFamily="34" charset="0"/>
              </a:rPr>
              <a:t>Nuovi punti luce LED</a:t>
            </a:r>
          </a:p>
          <a:p>
            <a:pPr algn="ctr"/>
            <a:endParaRPr lang="it-IT" sz="1600" dirty="0">
              <a:solidFill>
                <a:schemeClr val="tx1"/>
              </a:solidFill>
              <a:latin typeface="Arial" panose="020B0604020202020204" pitchFamily="34" charset="0"/>
              <a:cs typeface="Arial" panose="020B0604020202020204" pitchFamily="34" charset="0"/>
            </a:endParaRPr>
          </a:p>
        </p:txBody>
      </p:sp>
      <p:pic>
        <p:nvPicPr>
          <p:cNvPr id="4" name="Picture 2" descr="linea idea lampadina e icona di stile di riempimento 1890484 - Scarica  Immagini Vettoriali Gratis, Grafica Vettoriale, e Disegno Modelli">
            <a:extLst>
              <a:ext uri="{FF2B5EF4-FFF2-40B4-BE49-F238E27FC236}">
                <a16:creationId xmlns:a16="http://schemas.microsoft.com/office/drawing/2014/main" id="{C8D5206C-E676-3AA7-1EAE-DB71BB618E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5" t="6151" r="13378" b="10177"/>
          <a:stretch/>
        </p:blipFill>
        <p:spPr bwMode="auto">
          <a:xfrm>
            <a:off x="1907704" y="1351890"/>
            <a:ext cx="859975" cy="99691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A8560A8D-1F14-4CB7-9C75-BDBFA892463E}"/>
              </a:ext>
            </a:extLst>
          </p:cNvPr>
          <p:cNvSpPr/>
          <p:nvPr/>
        </p:nvSpPr>
        <p:spPr>
          <a:xfrm>
            <a:off x="3943615" y="648509"/>
            <a:ext cx="4660833" cy="4724705"/>
          </a:xfrm>
          <a:prstGeom prst="rect">
            <a:avLst/>
          </a:prstGeom>
          <a:noFill/>
          <a:ln w="28575">
            <a:solidFill>
              <a:srgbClr val="15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latin typeface="ClanPro-Medium"/>
            </a:endParaRPr>
          </a:p>
        </p:txBody>
      </p:sp>
      <p:pic>
        <p:nvPicPr>
          <p:cNvPr id="10" name="Immagine 9">
            <a:extLst>
              <a:ext uri="{FF2B5EF4-FFF2-40B4-BE49-F238E27FC236}">
                <a16:creationId xmlns:a16="http://schemas.microsoft.com/office/drawing/2014/main" id="{0B04C018-0121-8427-7957-C9FAC9451EA4}"/>
              </a:ext>
            </a:extLst>
          </p:cNvPr>
          <p:cNvPicPr>
            <a:picLocks noChangeAspect="1"/>
          </p:cNvPicPr>
          <p:nvPr/>
        </p:nvPicPr>
        <p:blipFill rotWithShape="1">
          <a:blip r:embed="rId3">
            <a:extLst>
              <a:ext uri="{28A0092B-C50C-407E-A947-70E740481C1C}">
                <a14:useLocalDpi xmlns:a14="http://schemas.microsoft.com/office/drawing/2010/main" val="0"/>
              </a:ext>
            </a:extLst>
          </a:blip>
          <a:srcRect t="507" b="507"/>
          <a:stretch/>
        </p:blipFill>
        <p:spPr>
          <a:xfrm>
            <a:off x="4161480" y="835061"/>
            <a:ext cx="602687" cy="720000"/>
          </a:xfrm>
          <a:prstGeom prst="rect">
            <a:avLst/>
          </a:prstGeom>
        </p:spPr>
      </p:pic>
      <p:sp>
        <p:nvSpPr>
          <p:cNvPr id="11" name="CasellaDiTesto 10">
            <a:extLst>
              <a:ext uri="{FF2B5EF4-FFF2-40B4-BE49-F238E27FC236}">
                <a16:creationId xmlns:a16="http://schemas.microsoft.com/office/drawing/2014/main" id="{4BA64AE3-9939-F46F-C403-9B98C2678690}"/>
              </a:ext>
            </a:extLst>
          </p:cNvPr>
          <p:cNvSpPr txBox="1"/>
          <p:nvPr/>
        </p:nvSpPr>
        <p:spPr>
          <a:xfrm>
            <a:off x="5292080" y="476672"/>
            <a:ext cx="2090105" cy="338554"/>
          </a:xfrm>
          <a:prstGeom prst="rect">
            <a:avLst/>
          </a:prstGeom>
          <a:solidFill>
            <a:schemeClr val="bg1"/>
          </a:solidFill>
        </p:spPr>
        <p:txBody>
          <a:bodyPr wrap="square" rtlCol="0">
            <a:spAutoFit/>
          </a:bodyPr>
          <a:lstStyle/>
          <a:p>
            <a:pPr algn="ctr"/>
            <a:r>
              <a:rPr lang="it-IT" sz="1600" b="1" dirty="0">
                <a:ea typeface="+mj-ea"/>
                <a:cs typeface="+mj-cs"/>
              </a:rPr>
              <a:t>Riepilogo consumi</a:t>
            </a:r>
          </a:p>
        </p:txBody>
      </p:sp>
      <p:sp>
        <p:nvSpPr>
          <p:cNvPr id="13" name="Titolo 25">
            <a:extLst>
              <a:ext uri="{FF2B5EF4-FFF2-40B4-BE49-F238E27FC236}">
                <a16:creationId xmlns:a16="http://schemas.microsoft.com/office/drawing/2014/main" id="{6AE6C67B-F742-0A2C-22EF-F19AB0D800EF}"/>
              </a:ext>
            </a:extLst>
          </p:cNvPr>
          <p:cNvSpPr txBox="1">
            <a:spLocks/>
          </p:cNvSpPr>
          <p:nvPr/>
        </p:nvSpPr>
        <p:spPr bwMode="gray">
          <a:xfrm>
            <a:off x="4930071" y="764704"/>
            <a:ext cx="3602369" cy="897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r>
              <a:rPr lang="it-IT" sz="2400" dirty="0">
                <a:solidFill>
                  <a:schemeClr val="tx1"/>
                </a:solidFill>
              </a:rPr>
              <a:t>8.394.499,00</a:t>
            </a:r>
            <a:r>
              <a:rPr lang="it-IT" sz="2400" dirty="0">
                <a:solidFill>
                  <a:schemeClr val="tx1">
                    <a:lumMod val="50000"/>
                    <a:lumOff val="50000"/>
                  </a:schemeClr>
                </a:solidFill>
              </a:rPr>
              <a:t> </a:t>
            </a:r>
            <a:r>
              <a:rPr lang="it-IT" sz="2400" dirty="0">
                <a:solidFill>
                  <a:schemeClr val="tx1"/>
                </a:solidFill>
              </a:rPr>
              <a:t>kWh/anno</a:t>
            </a:r>
          </a:p>
          <a:p>
            <a:r>
              <a:rPr lang="it-IT" sz="1600" b="0" dirty="0">
                <a:solidFill>
                  <a:schemeClr val="tx1"/>
                </a:solidFill>
              </a:rPr>
              <a:t>Consumo energetico annuo - ANTE</a:t>
            </a:r>
            <a:endParaRPr lang="fr-FR" sz="1600" b="0" dirty="0">
              <a:solidFill>
                <a:schemeClr val="tx1"/>
              </a:solidFill>
            </a:endParaRPr>
          </a:p>
        </p:txBody>
      </p:sp>
      <p:pic>
        <p:nvPicPr>
          <p:cNvPr id="35" name="Immagine 34" descr="tep">
            <a:extLst>
              <a:ext uri="{FF2B5EF4-FFF2-40B4-BE49-F238E27FC236}">
                <a16:creationId xmlns:a16="http://schemas.microsoft.com/office/drawing/2014/main" id="{BCB16EAE-5AA2-AA8B-1A2F-4FEE195EF2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5235" y="3460674"/>
            <a:ext cx="648000" cy="648000"/>
          </a:xfrm>
          <a:prstGeom prst="rect">
            <a:avLst/>
          </a:prstGeom>
          <a:noFill/>
          <a:ln>
            <a:noFill/>
          </a:ln>
        </p:spPr>
      </p:pic>
      <p:pic>
        <p:nvPicPr>
          <p:cNvPr id="36" name="Immagine 35">
            <a:extLst>
              <a:ext uri="{FF2B5EF4-FFF2-40B4-BE49-F238E27FC236}">
                <a16:creationId xmlns:a16="http://schemas.microsoft.com/office/drawing/2014/main" id="{4654DA9C-045A-D222-9668-3A09BB2D61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4129374" y="4386370"/>
            <a:ext cx="634865" cy="648000"/>
          </a:xfrm>
          <a:prstGeom prst="rect">
            <a:avLst/>
          </a:prstGeom>
          <a:noFill/>
          <a:ln>
            <a:noFill/>
          </a:ln>
        </p:spPr>
      </p:pic>
      <p:pic>
        <p:nvPicPr>
          <p:cNvPr id="37" name="Immagine 36">
            <a:extLst>
              <a:ext uri="{FF2B5EF4-FFF2-40B4-BE49-F238E27FC236}">
                <a16:creationId xmlns:a16="http://schemas.microsoft.com/office/drawing/2014/main" id="{81BDE188-57B2-B539-FD10-B890E532A763}"/>
              </a:ext>
            </a:extLst>
          </p:cNvPr>
          <p:cNvPicPr>
            <a:picLocks noChangeAspect="1"/>
          </p:cNvPicPr>
          <p:nvPr/>
        </p:nvPicPr>
        <p:blipFill rotWithShape="1">
          <a:blip r:embed="rId6"/>
          <a:srcRect l="16250" t="8215" r="15866" b="10687"/>
          <a:stretch/>
        </p:blipFill>
        <p:spPr>
          <a:xfrm>
            <a:off x="4170926" y="1628800"/>
            <a:ext cx="602687" cy="720000"/>
          </a:xfrm>
          <a:prstGeom prst="rect">
            <a:avLst/>
          </a:prstGeom>
        </p:spPr>
      </p:pic>
      <p:sp>
        <p:nvSpPr>
          <p:cNvPr id="38" name="Titolo 25">
            <a:extLst>
              <a:ext uri="{FF2B5EF4-FFF2-40B4-BE49-F238E27FC236}">
                <a16:creationId xmlns:a16="http://schemas.microsoft.com/office/drawing/2014/main" id="{5F199744-68D6-AC62-330C-6F34F13C7C19}"/>
              </a:ext>
            </a:extLst>
          </p:cNvPr>
          <p:cNvSpPr txBox="1">
            <a:spLocks/>
          </p:cNvSpPr>
          <p:nvPr/>
        </p:nvSpPr>
        <p:spPr bwMode="gray">
          <a:xfrm>
            <a:off x="4930071" y="1628800"/>
            <a:ext cx="3602369" cy="897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r>
              <a:rPr lang="it-IT" sz="2400" dirty="0">
                <a:solidFill>
                  <a:schemeClr val="tx1"/>
                </a:solidFill>
              </a:rPr>
              <a:t>3.845.508,18</a:t>
            </a:r>
            <a:r>
              <a:rPr lang="it-IT" sz="2400" dirty="0">
                <a:solidFill>
                  <a:schemeClr val="tx1">
                    <a:lumMod val="50000"/>
                    <a:lumOff val="50000"/>
                  </a:schemeClr>
                </a:solidFill>
              </a:rPr>
              <a:t> </a:t>
            </a:r>
            <a:r>
              <a:rPr lang="it-IT" sz="2400" dirty="0">
                <a:solidFill>
                  <a:schemeClr val="tx1"/>
                </a:solidFill>
              </a:rPr>
              <a:t>kWh/anno</a:t>
            </a:r>
          </a:p>
          <a:p>
            <a:r>
              <a:rPr lang="it-IT" sz="1600" b="0" dirty="0">
                <a:solidFill>
                  <a:schemeClr val="tx1"/>
                </a:solidFill>
              </a:rPr>
              <a:t>Consumo energetico annuo - POST</a:t>
            </a:r>
            <a:endParaRPr lang="fr-FR" sz="1600" b="0" dirty="0">
              <a:solidFill>
                <a:schemeClr val="tx1"/>
              </a:solidFill>
            </a:endParaRPr>
          </a:p>
        </p:txBody>
      </p:sp>
      <p:pic>
        <p:nvPicPr>
          <p:cNvPr id="39" name="Immagine 38">
            <a:extLst>
              <a:ext uri="{FF2B5EF4-FFF2-40B4-BE49-F238E27FC236}">
                <a16:creationId xmlns:a16="http://schemas.microsoft.com/office/drawing/2014/main" id="{98DE2E56-38C1-8502-99DA-C38A0AAFC29D}"/>
              </a:ext>
            </a:extLst>
          </p:cNvPr>
          <p:cNvPicPr>
            <a:picLocks noChangeAspect="1"/>
          </p:cNvPicPr>
          <p:nvPr/>
        </p:nvPicPr>
        <p:blipFill rotWithShape="1">
          <a:blip r:embed="rId7">
            <a:extLst>
              <a:ext uri="{28A0092B-C50C-407E-A947-70E740481C1C}">
                <a14:useLocalDpi xmlns:a14="http://schemas.microsoft.com/office/drawing/2010/main" val="0"/>
              </a:ext>
            </a:extLst>
          </a:blip>
          <a:srcRect t="507" b="507"/>
          <a:stretch/>
        </p:blipFill>
        <p:spPr>
          <a:xfrm>
            <a:off x="4161480" y="2420888"/>
            <a:ext cx="602687" cy="720000"/>
          </a:xfrm>
          <a:prstGeom prst="rect">
            <a:avLst/>
          </a:prstGeom>
        </p:spPr>
      </p:pic>
      <p:sp>
        <p:nvSpPr>
          <p:cNvPr id="40" name="Titolo 25">
            <a:extLst>
              <a:ext uri="{FF2B5EF4-FFF2-40B4-BE49-F238E27FC236}">
                <a16:creationId xmlns:a16="http://schemas.microsoft.com/office/drawing/2014/main" id="{2D411802-6A58-2D3E-1C74-04669A806DC6}"/>
              </a:ext>
            </a:extLst>
          </p:cNvPr>
          <p:cNvSpPr txBox="1">
            <a:spLocks/>
          </p:cNvSpPr>
          <p:nvPr/>
        </p:nvSpPr>
        <p:spPr bwMode="gray">
          <a:xfrm>
            <a:off x="4930070" y="2468900"/>
            <a:ext cx="3602369" cy="897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r>
              <a:rPr lang="it-IT" sz="2400" dirty="0">
                <a:solidFill>
                  <a:schemeClr val="tx1"/>
                </a:solidFill>
              </a:rPr>
              <a:t>4.548.990,82</a:t>
            </a:r>
            <a:r>
              <a:rPr lang="it-IT" sz="2400" dirty="0">
                <a:solidFill>
                  <a:schemeClr val="tx1">
                    <a:lumMod val="50000"/>
                    <a:lumOff val="50000"/>
                  </a:schemeClr>
                </a:solidFill>
              </a:rPr>
              <a:t> </a:t>
            </a:r>
            <a:r>
              <a:rPr lang="it-IT" sz="2400" dirty="0">
                <a:solidFill>
                  <a:schemeClr val="tx1"/>
                </a:solidFill>
              </a:rPr>
              <a:t>kWh/anno</a:t>
            </a:r>
          </a:p>
          <a:p>
            <a:r>
              <a:rPr lang="it-IT" sz="1600" b="0" dirty="0">
                <a:solidFill>
                  <a:schemeClr val="tx1"/>
                </a:solidFill>
              </a:rPr>
              <a:t>Risparmio energetico annuo</a:t>
            </a:r>
            <a:endParaRPr lang="fr-FR" sz="1600" b="0" dirty="0">
              <a:solidFill>
                <a:schemeClr val="tx1"/>
              </a:solidFill>
            </a:endParaRPr>
          </a:p>
        </p:txBody>
      </p:sp>
      <p:sp>
        <p:nvSpPr>
          <p:cNvPr id="41" name="Titolo 25">
            <a:extLst>
              <a:ext uri="{FF2B5EF4-FFF2-40B4-BE49-F238E27FC236}">
                <a16:creationId xmlns:a16="http://schemas.microsoft.com/office/drawing/2014/main" id="{EED99D19-54A3-815E-B6AB-93397354BAC6}"/>
              </a:ext>
            </a:extLst>
          </p:cNvPr>
          <p:cNvSpPr txBox="1">
            <a:spLocks/>
          </p:cNvSpPr>
          <p:nvPr/>
        </p:nvSpPr>
        <p:spPr bwMode="gray">
          <a:xfrm>
            <a:off x="4919474" y="3356992"/>
            <a:ext cx="3602369" cy="897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r>
              <a:rPr lang="it-IT" sz="2400" dirty="0">
                <a:solidFill>
                  <a:schemeClr val="bg1"/>
                </a:solidFill>
              </a:rPr>
              <a:t>850 tep/anno</a:t>
            </a:r>
          </a:p>
          <a:p>
            <a:r>
              <a:rPr lang="it-IT" sz="1600" b="0" dirty="0">
                <a:solidFill>
                  <a:schemeClr val="bg1"/>
                </a:solidFill>
              </a:rPr>
              <a:t>Tonnellate equivalenti di petrolio </a:t>
            </a:r>
          </a:p>
          <a:p>
            <a:r>
              <a:rPr lang="it-IT" sz="1600" b="0" dirty="0">
                <a:solidFill>
                  <a:schemeClr val="bg1"/>
                </a:solidFill>
              </a:rPr>
              <a:t>annue risparmiate (TEP)</a:t>
            </a:r>
            <a:endParaRPr lang="fr-FR" sz="1600" b="0" dirty="0">
              <a:solidFill>
                <a:schemeClr val="bg1"/>
              </a:solidFill>
            </a:endParaRPr>
          </a:p>
        </p:txBody>
      </p:sp>
      <p:sp>
        <p:nvSpPr>
          <p:cNvPr id="42" name="Titolo 25">
            <a:extLst>
              <a:ext uri="{FF2B5EF4-FFF2-40B4-BE49-F238E27FC236}">
                <a16:creationId xmlns:a16="http://schemas.microsoft.com/office/drawing/2014/main" id="{2DE9A881-4774-F6BB-E081-96E11B838D10}"/>
              </a:ext>
            </a:extLst>
          </p:cNvPr>
          <p:cNvSpPr txBox="1">
            <a:spLocks/>
          </p:cNvSpPr>
          <p:nvPr/>
        </p:nvSpPr>
        <p:spPr bwMode="gray">
          <a:xfrm>
            <a:off x="4915174" y="4293096"/>
            <a:ext cx="3602369" cy="8973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r>
              <a:rPr lang="it-IT" sz="2400" dirty="0">
                <a:solidFill>
                  <a:schemeClr val="bg1"/>
                </a:solidFill>
              </a:rPr>
              <a:t>1.728 t/anno</a:t>
            </a:r>
          </a:p>
          <a:p>
            <a:r>
              <a:rPr lang="it-IT" sz="1600" b="0" dirty="0">
                <a:solidFill>
                  <a:schemeClr val="bg1"/>
                </a:solidFill>
              </a:rPr>
              <a:t>Pari a circa in meno. </a:t>
            </a:r>
          </a:p>
          <a:p>
            <a:r>
              <a:rPr lang="it-IT" sz="1300" b="0" dirty="0">
                <a:solidFill>
                  <a:schemeClr val="bg1"/>
                </a:solidFill>
              </a:rPr>
              <a:t>Stima eseguita conside</a:t>
            </a:r>
            <a:r>
              <a:rPr lang="it-IT" sz="1400" b="0" dirty="0">
                <a:solidFill>
                  <a:schemeClr val="bg1"/>
                </a:solidFill>
              </a:rPr>
              <a:t>1.200 auto </a:t>
            </a:r>
            <a:r>
              <a:rPr lang="it-IT" sz="1300" b="0" dirty="0" err="1">
                <a:solidFill>
                  <a:schemeClr val="bg1"/>
                </a:solidFill>
              </a:rPr>
              <a:t>rando</a:t>
            </a:r>
            <a:r>
              <a:rPr lang="it-IT" sz="1300" b="0" dirty="0">
                <a:solidFill>
                  <a:schemeClr val="bg1"/>
                </a:solidFill>
              </a:rPr>
              <a:t> che un’auto percorre mediamente ogni anno circa 15.000 km</a:t>
            </a:r>
            <a:endParaRPr lang="fr-FR" sz="1300" b="0" dirty="0">
              <a:solidFill>
                <a:schemeClr val="bg1"/>
              </a:solidFill>
            </a:endParaRPr>
          </a:p>
        </p:txBody>
      </p:sp>
      <p:sp>
        <p:nvSpPr>
          <p:cNvPr id="47" name="Rettangolo con angoli arrotondati 46">
            <a:extLst>
              <a:ext uri="{FF2B5EF4-FFF2-40B4-BE49-F238E27FC236}">
                <a16:creationId xmlns:a16="http://schemas.microsoft.com/office/drawing/2014/main" id="{B4C6C840-7AE4-93EA-B570-78B2127D7B31}"/>
              </a:ext>
            </a:extLst>
          </p:cNvPr>
          <p:cNvSpPr/>
          <p:nvPr/>
        </p:nvSpPr>
        <p:spPr>
          <a:xfrm>
            <a:off x="574977" y="4330097"/>
            <a:ext cx="3272142" cy="1979223"/>
          </a:xfrm>
          <a:prstGeom prst="roundRect">
            <a:avLst>
              <a:gd name="adj" fmla="val 3056"/>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8" name="Immagine 47">
            <a:extLst>
              <a:ext uri="{FF2B5EF4-FFF2-40B4-BE49-F238E27FC236}">
                <a16:creationId xmlns:a16="http://schemas.microsoft.com/office/drawing/2014/main" id="{A6D8D9F5-1B4E-86BD-F321-3876C9FAEFD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724" b="92683" l="7025" r="92562">
                        <a14:foregroundMark x1="40909" y1="8943" x2="56612" y2="8130"/>
                        <a14:foregroundMark x1="9091" y1="42276" x2="7851" y2="56911"/>
                        <a14:foregroundMark x1="36364" y1="84959" x2="58678" y2="93089"/>
                        <a14:foregroundMark x1="58678" y1="93089" x2="47107" y2="76423"/>
                        <a14:foregroundMark x1="47107" y1="76423" x2="46694" y2="86179"/>
                        <a14:foregroundMark x1="33471" y1="66260" x2="42975" y2="80081"/>
                        <a14:foregroundMark x1="43802" y1="66667" x2="49174" y2="78049"/>
                        <a14:foregroundMark x1="90083" y1="42276" x2="92562" y2="51626"/>
                      </a14:backgroundRemoval>
                    </a14:imgEffect>
                  </a14:imgLayer>
                </a14:imgProps>
              </a:ext>
            </a:extLst>
          </a:blip>
          <a:stretch>
            <a:fillRect/>
          </a:stretch>
        </p:blipFill>
        <p:spPr>
          <a:xfrm>
            <a:off x="1749374" y="4405673"/>
            <a:ext cx="884757" cy="899380"/>
          </a:xfrm>
          <a:prstGeom prst="rect">
            <a:avLst/>
          </a:prstGeom>
        </p:spPr>
      </p:pic>
      <p:sp>
        <p:nvSpPr>
          <p:cNvPr id="49" name="Titolo 25">
            <a:extLst>
              <a:ext uri="{FF2B5EF4-FFF2-40B4-BE49-F238E27FC236}">
                <a16:creationId xmlns:a16="http://schemas.microsoft.com/office/drawing/2014/main" id="{09F3C00D-4CF9-230F-2FCC-DDBE468E9253}"/>
              </a:ext>
            </a:extLst>
          </p:cNvPr>
          <p:cNvSpPr txBox="1">
            <a:spLocks/>
          </p:cNvSpPr>
          <p:nvPr/>
        </p:nvSpPr>
        <p:spPr bwMode="gray">
          <a:xfrm>
            <a:off x="574978" y="5319708"/>
            <a:ext cx="3272142" cy="9896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0070C0"/>
                </a:solidFill>
                <a:effectLst/>
                <a:uLnTx/>
                <a:uFillTx/>
                <a:latin typeface="Arial" panose="020B0604020202020204"/>
                <a:ea typeface="+mj-ea"/>
                <a:cs typeface="+mj-cs"/>
              </a:rPr>
              <a:t>54% </a:t>
            </a:r>
          </a:p>
          <a:p>
            <a:pPr marL="0" marR="0" lvl="0" indent="0" algn="ctr" defTabSz="457200" rtl="0" eaLnBrk="1" fontAlgn="base" latinLnBrk="0" hangingPunct="1">
              <a:lnSpc>
                <a:spcPct val="90000"/>
              </a:lnSpc>
              <a:spcBef>
                <a:spcPct val="0"/>
              </a:spcBef>
              <a:spcAft>
                <a:spcPct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Arial" panose="020B0604020202020204"/>
                <a:ea typeface="+mj-ea"/>
                <a:cs typeface="+mj-cs"/>
              </a:rPr>
              <a:t>Risparmio energetico</a:t>
            </a:r>
          </a:p>
          <a:p>
            <a:pPr lvl="0" algn="ctr"/>
            <a:r>
              <a:rPr lang="it-IT" sz="1600" b="0" dirty="0">
                <a:solidFill>
                  <a:schemeClr val="tx1"/>
                </a:solidFill>
                <a:latin typeface="Arial" panose="020B0604020202020204"/>
              </a:rPr>
              <a:t>I</a:t>
            </a:r>
            <a:r>
              <a:rPr lang="it-IT" sz="1600" b="0" dirty="0">
                <a:solidFill>
                  <a:schemeClr val="tx1"/>
                </a:solidFill>
              </a:rPr>
              <a:t>lluminazione pubblica</a:t>
            </a:r>
            <a:endParaRPr kumimoji="0" lang="it-IT" sz="1600" b="0" i="0" u="none" strike="noStrike" kern="1200" cap="none" spc="0" normalizeH="0" baseline="0" noProof="0" dirty="0">
              <a:ln>
                <a:noFill/>
              </a:ln>
              <a:solidFill>
                <a:schemeClr val="tx1"/>
              </a:solidFill>
              <a:effectLst/>
              <a:uLnTx/>
              <a:uFillTx/>
              <a:latin typeface="Arial" panose="020B0604020202020204"/>
              <a:ea typeface="+mj-ea"/>
              <a:cs typeface="+mj-cs"/>
            </a:endParaRPr>
          </a:p>
        </p:txBody>
      </p:sp>
      <p:sp>
        <p:nvSpPr>
          <p:cNvPr id="50" name="Titolo 25">
            <a:extLst>
              <a:ext uri="{FF2B5EF4-FFF2-40B4-BE49-F238E27FC236}">
                <a16:creationId xmlns:a16="http://schemas.microsoft.com/office/drawing/2014/main" id="{F2C31D53-C089-2F05-D259-D50609BF84D4}"/>
              </a:ext>
            </a:extLst>
          </p:cNvPr>
          <p:cNvSpPr txBox="1">
            <a:spLocks/>
          </p:cNvSpPr>
          <p:nvPr/>
        </p:nvSpPr>
        <p:spPr bwMode="gray">
          <a:xfrm>
            <a:off x="5107745" y="5517232"/>
            <a:ext cx="3496703" cy="43789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0070C0"/>
                </a:solidFill>
                <a:effectLst/>
                <a:uLnTx/>
                <a:uFillTx/>
                <a:latin typeface="Arial" panose="020B0604020202020204"/>
                <a:ea typeface="+mj-ea"/>
                <a:cs typeface="+mj-cs"/>
              </a:rPr>
              <a:t>15 </a:t>
            </a:r>
            <a:r>
              <a:rPr kumimoji="0" lang="it-IT" sz="1600" b="1" i="0" u="none" strike="noStrike" kern="1200" cap="none" spc="0" normalizeH="0" baseline="0" noProof="0" dirty="0">
                <a:ln>
                  <a:noFill/>
                </a:ln>
                <a:solidFill>
                  <a:prstClr val="black"/>
                </a:solidFill>
                <a:effectLst/>
                <a:uLnTx/>
                <a:uFillTx/>
                <a:latin typeface="Arial" panose="020B0604020202020204"/>
                <a:ea typeface="+mj-ea"/>
                <a:cs typeface="+mj-cs"/>
              </a:rPr>
              <a:t>Anni - </a:t>
            </a:r>
            <a:r>
              <a:rPr kumimoji="0" lang="it-IT" sz="1600" b="0" i="0" u="none" strike="noStrike" kern="1200" cap="none" spc="0" normalizeH="0" baseline="0" noProof="0" dirty="0">
                <a:ln>
                  <a:noFill/>
                </a:ln>
                <a:solidFill>
                  <a:prstClr val="black"/>
                </a:solidFill>
                <a:effectLst/>
                <a:uLnTx/>
                <a:uFillTx/>
                <a:latin typeface="Arial" panose="020B0604020202020204"/>
                <a:ea typeface="+mj-ea"/>
                <a:cs typeface="+mj-cs"/>
              </a:rPr>
              <a:t>Durata </a:t>
            </a:r>
            <a:r>
              <a:rPr kumimoji="0" lang="it-IT" sz="1600" i="0" u="none" strike="noStrike" kern="1200" cap="none" spc="0" normalizeH="0" baseline="0" noProof="0" dirty="0">
                <a:ln>
                  <a:noFill/>
                </a:ln>
                <a:solidFill>
                  <a:prstClr val="black"/>
                </a:solidFill>
                <a:effectLst/>
                <a:uLnTx/>
                <a:uFillTx/>
                <a:latin typeface="Arial" panose="020B0604020202020204"/>
                <a:ea typeface="+mj-ea"/>
                <a:cs typeface="+mj-cs"/>
              </a:rPr>
              <a:t>concessione</a:t>
            </a:r>
            <a:endParaRPr kumimoji="0" lang="fr-FR" sz="1600"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51" name="Titolo 25">
            <a:extLst>
              <a:ext uri="{FF2B5EF4-FFF2-40B4-BE49-F238E27FC236}">
                <a16:creationId xmlns:a16="http://schemas.microsoft.com/office/drawing/2014/main" id="{02EE94F5-249D-014B-72E9-A0E5C3EAA57C}"/>
              </a:ext>
            </a:extLst>
          </p:cNvPr>
          <p:cNvSpPr txBox="1">
            <a:spLocks/>
          </p:cNvSpPr>
          <p:nvPr/>
        </p:nvSpPr>
        <p:spPr bwMode="gray">
          <a:xfrm>
            <a:off x="5107745" y="5943433"/>
            <a:ext cx="3496703" cy="43789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000" b="1" kern="1200">
                <a:solidFill>
                  <a:srgbClr val="00AAFF"/>
                </a:solidFill>
                <a:latin typeface="+mj-lt"/>
                <a:ea typeface="+mj-ea"/>
                <a:cs typeface="+mj-cs"/>
              </a:defRPr>
            </a:lvl1pPr>
            <a:lvl2pPr algn="l" rtl="0" eaLnBrk="1" fontAlgn="base" hangingPunct="1">
              <a:lnSpc>
                <a:spcPct val="90000"/>
              </a:lnSpc>
              <a:spcBef>
                <a:spcPct val="0"/>
              </a:spcBef>
              <a:spcAft>
                <a:spcPct val="0"/>
              </a:spcAft>
              <a:defRPr sz="2000" b="1">
                <a:solidFill>
                  <a:schemeClr val="accent2"/>
                </a:solidFill>
                <a:latin typeface="Arial" charset="0"/>
              </a:defRPr>
            </a:lvl2pPr>
            <a:lvl3pPr algn="l" rtl="0" eaLnBrk="1" fontAlgn="base" hangingPunct="1">
              <a:lnSpc>
                <a:spcPct val="90000"/>
              </a:lnSpc>
              <a:spcBef>
                <a:spcPct val="0"/>
              </a:spcBef>
              <a:spcAft>
                <a:spcPct val="0"/>
              </a:spcAft>
              <a:defRPr sz="2000" b="1">
                <a:solidFill>
                  <a:schemeClr val="accent2"/>
                </a:solidFill>
                <a:latin typeface="Arial" charset="0"/>
              </a:defRPr>
            </a:lvl3pPr>
            <a:lvl4pPr algn="l" rtl="0" eaLnBrk="1" fontAlgn="base" hangingPunct="1">
              <a:lnSpc>
                <a:spcPct val="90000"/>
              </a:lnSpc>
              <a:spcBef>
                <a:spcPct val="0"/>
              </a:spcBef>
              <a:spcAft>
                <a:spcPct val="0"/>
              </a:spcAft>
              <a:defRPr sz="2000" b="1">
                <a:solidFill>
                  <a:schemeClr val="accent2"/>
                </a:solidFill>
                <a:latin typeface="Arial" charset="0"/>
              </a:defRPr>
            </a:lvl4pPr>
            <a:lvl5pPr algn="l" rtl="0" eaLnBrk="1" fontAlgn="base" hangingPunct="1">
              <a:lnSpc>
                <a:spcPct val="90000"/>
              </a:lnSpc>
              <a:spcBef>
                <a:spcPct val="0"/>
              </a:spcBef>
              <a:spcAft>
                <a:spcPct val="0"/>
              </a:spcAft>
              <a:defRPr sz="2000" b="1">
                <a:solidFill>
                  <a:schemeClr val="accent2"/>
                </a:solidFill>
                <a:latin typeface="Arial" charset="0"/>
              </a:defRPr>
            </a:lvl5pPr>
            <a:lvl6pPr marL="457200" algn="l" rtl="0" eaLnBrk="1" fontAlgn="base" hangingPunct="1">
              <a:lnSpc>
                <a:spcPct val="90000"/>
              </a:lnSpc>
              <a:spcBef>
                <a:spcPct val="0"/>
              </a:spcBef>
              <a:spcAft>
                <a:spcPct val="0"/>
              </a:spcAft>
              <a:defRPr sz="2000" b="1">
                <a:solidFill>
                  <a:srgbClr val="403387"/>
                </a:solidFill>
                <a:latin typeface="Arial" charset="0"/>
              </a:defRPr>
            </a:lvl6pPr>
            <a:lvl7pPr marL="914400" algn="l" rtl="0" eaLnBrk="1" fontAlgn="base" hangingPunct="1">
              <a:lnSpc>
                <a:spcPct val="90000"/>
              </a:lnSpc>
              <a:spcBef>
                <a:spcPct val="0"/>
              </a:spcBef>
              <a:spcAft>
                <a:spcPct val="0"/>
              </a:spcAft>
              <a:defRPr sz="2000" b="1">
                <a:solidFill>
                  <a:srgbClr val="403387"/>
                </a:solidFill>
                <a:latin typeface="Arial" charset="0"/>
              </a:defRPr>
            </a:lvl7pPr>
            <a:lvl8pPr marL="1371600" algn="l" rtl="0" eaLnBrk="1" fontAlgn="base" hangingPunct="1">
              <a:lnSpc>
                <a:spcPct val="90000"/>
              </a:lnSpc>
              <a:spcBef>
                <a:spcPct val="0"/>
              </a:spcBef>
              <a:spcAft>
                <a:spcPct val="0"/>
              </a:spcAft>
              <a:defRPr sz="2000" b="1">
                <a:solidFill>
                  <a:srgbClr val="403387"/>
                </a:solidFill>
                <a:latin typeface="Arial" charset="0"/>
              </a:defRPr>
            </a:lvl8pPr>
            <a:lvl9pPr marL="1828800" algn="l" rtl="0" eaLnBrk="1" fontAlgn="base" hangingPunct="1">
              <a:lnSpc>
                <a:spcPct val="90000"/>
              </a:lnSpc>
              <a:spcBef>
                <a:spcPct val="0"/>
              </a:spcBef>
              <a:spcAft>
                <a:spcPct val="0"/>
              </a:spcAft>
              <a:defRPr sz="2000" b="1">
                <a:solidFill>
                  <a:srgbClr val="403387"/>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0070C0"/>
                </a:solidFill>
                <a:effectLst/>
                <a:uLnTx/>
                <a:uFillTx/>
                <a:latin typeface="Arial" panose="020B0604020202020204"/>
                <a:ea typeface="+mj-ea"/>
                <a:cs typeface="+mj-cs"/>
              </a:rPr>
              <a:t>18 </a:t>
            </a:r>
            <a:r>
              <a:rPr kumimoji="0" lang="it-IT" sz="1600" b="1" i="0" u="none" strike="noStrike" kern="1200" cap="none" spc="0" normalizeH="0" baseline="0" noProof="0" dirty="0">
                <a:ln>
                  <a:noFill/>
                </a:ln>
                <a:solidFill>
                  <a:prstClr val="black"/>
                </a:solidFill>
                <a:effectLst/>
                <a:uLnTx/>
                <a:uFillTx/>
                <a:latin typeface="Arial" panose="020B0604020202020204"/>
                <a:ea typeface="+mj-ea"/>
                <a:cs typeface="+mj-cs"/>
              </a:rPr>
              <a:t>Mesi - </a:t>
            </a:r>
            <a:r>
              <a:rPr kumimoji="0" lang="it-IT" sz="1600" b="0" i="0" u="none" strike="noStrike" kern="1200" cap="none" spc="0" normalizeH="0" baseline="0" noProof="0" dirty="0">
                <a:ln>
                  <a:noFill/>
                </a:ln>
                <a:solidFill>
                  <a:prstClr val="black"/>
                </a:solidFill>
                <a:effectLst/>
                <a:uLnTx/>
                <a:uFillTx/>
                <a:latin typeface="Arial" panose="020B0604020202020204"/>
                <a:ea typeface="+mj-ea"/>
                <a:cs typeface="+mj-cs"/>
              </a:rPr>
              <a:t>Durata dei </a:t>
            </a:r>
            <a:r>
              <a:rPr kumimoji="0" lang="it-IT" sz="1600" b="1" i="0" u="none" strike="noStrike" kern="1200" cap="none" spc="0" normalizeH="0" baseline="0" noProof="0" dirty="0">
                <a:ln>
                  <a:noFill/>
                </a:ln>
                <a:solidFill>
                  <a:prstClr val="black"/>
                </a:solidFill>
                <a:effectLst/>
                <a:uLnTx/>
                <a:uFillTx/>
                <a:latin typeface="Arial" panose="020B0604020202020204"/>
                <a:ea typeface="+mj-ea"/>
                <a:cs typeface="+mj-cs"/>
              </a:rPr>
              <a:t>lavori</a:t>
            </a:r>
            <a:endParaRPr kumimoji="0" lang="fr-FR" sz="1600" b="0" i="0" u="none" strike="noStrike" kern="1200" cap="none" spc="0" normalizeH="0" baseline="0" noProof="0" dirty="0">
              <a:ln>
                <a:noFill/>
              </a:ln>
              <a:solidFill>
                <a:prstClr val="black"/>
              </a:solidFill>
              <a:effectLst/>
              <a:uLnTx/>
              <a:uFillTx/>
              <a:latin typeface="Arial" panose="020B0604020202020204"/>
              <a:ea typeface="+mj-ea"/>
              <a:cs typeface="+mj-cs"/>
            </a:endParaRPr>
          </a:p>
        </p:txBody>
      </p:sp>
      <p:pic>
        <p:nvPicPr>
          <p:cNvPr id="52" name="Picture 8" descr="Icona della clessidra, vettore della clessidra che sta per scadere |  Vettore Premium">
            <a:extLst>
              <a:ext uri="{FF2B5EF4-FFF2-40B4-BE49-F238E27FC236}">
                <a16:creationId xmlns:a16="http://schemas.microsoft.com/office/drawing/2014/main" id="{3379FC2A-2C11-9B0B-19DD-35D1696E197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27274" y="5517310"/>
            <a:ext cx="761570" cy="76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50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B638B776-FC05-B510-0B06-407EB1DAEBCA}"/>
              </a:ext>
            </a:extLst>
          </p:cNvPr>
          <p:cNvSpPr txBox="1"/>
          <p:nvPr/>
        </p:nvSpPr>
        <p:spPr>
          <a:xfrm>
            <a:off x="539552" y="1386412"/>
            <a:ext cx="7666484" cy="1077218"/>
          </a:xfrm>
          <a:prstGeom prst="rect">
            <a:avLst/>
          </a:prstGeom>
          <a:noFill/>
        </p:spPr>
        <p:txBody>
          <a:bodyPr wrap="square" rtlCol="0">
            <a:spAutoFit/>
          </a:bodyPr>
          <a:lstStyle/>
          <a:p>
            <a:pPr algn="ctr"/>
            <a:r>
              <a:rPr lang="it-IT" sz="1600" b="1" dirty="0">
                <a:solidFill>
                  <a:srgbClr val="0080C0"/>
                </a:solidFill>
              </a:rPr>
              <a:t>Gli edifici comunali, al fine di ottimizzare i consumi di energia primaria, migliorando il confort ed aumentando lo standard manutentivo,  sono al centro delle attività gestionali, manutentive e di investimento della Concessione di Servizi affidata a ENGIE</a:t>
            </a:r>
          </a:p>
        </p:txBody>
      </p:sp>
      <p:sp>
        <p:nvSpPr>
          <p:cNvPr id="29" name="Rettangolo 28">
            <a:extLst>
              <a:ext uri="{FF2B5EF4-FFF2-40B4-BE49-F238E27FC236}">
                <a16:creationId xmlns:a16="http://schemas.microsoft.com/office/drawing/2014/main" id="{36518E8C-C5A8-72C3-0CAA-FEDBED3FB4AE}"/>
              </a:ext>
            </a:extLst>
          </p:cNvPr>
          <p:cNvSpPr/>
          <p:nvPr/>
        </p:nvSpPr>
        <p:spPr>
          <a:xfrm>
            <a:off x="827585" y="549841"/>
            <a:ext cx="7704856" cy="276999"/>
          </a:xfrm>
          <a:prstGeom prst="rect">
            <a:avLst/>
          </a:prstGeom>
        </p:spPr>
        <p:txBody>
          <a:bodyPr wrap="square">
            <a:spAutoFit/>
          </a:bodyPr>
          <a:lstStyle/>
          <a:p>
            <a:r>
              <a:rPr lang="it-IT" sz="12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rPr>
              <a:t>O</a:t>
            </a:r>
            <a:endParaRPr lang="it-IT" sz="2700" b="1" dirty="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endParaRPr>
          </a:p>
        </p:txBody>
      </p:sp>
      <p:sp>
        <p:nvSpPr>
          <p:cNvPr id="8" name="CasellaDiTesto 7">
            <a:extLst>
              <a:ext uri="{FF2B5EF4-FFF2-40B4-BE49-F238E27FC236}">
                <a16:creationId xmlns:a16="http://schemas.microsoft.com/office/drawing/2014/main" id="{4CAA0D35-8B02-56CC-888A-BD65B0F2B5DA}"/>
              </a:ext>
            </a:extLst>
          </p:cNvPr>
          <p:cNvSpPr txBox="1"/>
          <p:nvPr/>
        </p:nvSpPr>
        <p:spPr>
          <a:xfrm>
            <a:off x="4553773" y="3928496"/>
            <a:ext cx="4572000" cy="528350"/>
          </a:xfrm>
          <a:prstGeom prst="rect">
            <a:avLst/>
          </a:prstGeom>
          <a:noFill/>
        </p:spPr>
        <p:txBody>
          <a:bodyPr wrap="square">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it-IT" sz="1600" b="1" dirty="0">
                <a:solidFill>
                  <a:schemeClr val="bg1"/>
                </a:solidFill>
                <a:latin typeface="Arial" panose="020B0604020202020204" pitchFamily="34" charset="0"/>
                <a:cs typeface="Arial" panose="020B0604020202020204" pitchFamily="34" charset="0"/>
              </a:rPr>
              <a:t>INVESTIMENTI EFFICIENTAMENTO ENERGETICO: 7,7 ML €</a:t>
            </a:r>
          </a:p>
        </p:txBody>
      </p:sp>
      <p:sp>
        <p:nvSpPr>
          <p:cNvPr id="6" name="CasellaDiTesto 5">
            <a:extLst>
              <a:ext uri="{FF2B5EF4-FFF2-40B4-BE49-F238E27FC236}">
                <a16:creationId xmlns:a16="http://schemas.microsoft.com/office/drawing/2014/main" id="{E92DE1E7-4CA9-3421-98D4-8C136C9315C5}"/>
              </a:ext>
            </a:extLst>
          </p:cNvPr>
          <p:cNvSpPr txBox="1"/>
          <p:nvPr/>
        </p:nvSpPr>
        <p:spPr>
          <a:xfrm>
            <a:off x="4534720" y="4532952"/>
            <a:ext cx="4572000" cy="310341"/>
          </a:xfrm>
          <a:prstGeom prst="rect">
            <a:avLst/>
          </a:prstGeom>
          <a:noFill/>
        </p:spPr>
        <p:txBody>
          <a:bodyPr wrap="square">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it-IT" sz="1600" b="1" dirty="0">
                <a:solidFill>
                  <a:schemeClr val="bg1"/>
                </a:solidFill>
                <a:latin typeface="Arial" panose="020B0604020202020204" pitchFamily="34" charset="0"/>
                <a:cs typeface="Arial" panose="020B0604020202020204" pitchFamily="34" charset="0"/>
              </a:rPr>
              <a:t>DURATA CONCESSIONE: 15 ANNI   </a:t>
            </a:r>
          </a:p>
        </p:txBody>
      </p:sp>
      <p:graphicFrame>
        <p:nvGraphicFramePr>
          <p:cNvPr id="2" name="Diagramma 1">
            <a:extLst>
              <a:ext uri="{FF2B5EF4-FFF2-40B4-BE49-F238E27FC236}">
                <a16:creationId xmlns:a16="http://schemas.microsoft.com/office/drawing/2014/main" id="{850E5591-1E0C-2EA3-881F-E041B215585E}"/>
              </a:ext>
            </a:extLst>
          </p:cNvPr>
          <p:cNvGraphicFramePr/>
          <p:nvPr>
            <p:extLst>
              <p:ext uri="{D42A27DB-BD31-4B8C-83A1-F6EECF244321}">
                <p14:modId xmlns:p14="http://schemas.microsoft.com/office/powerpoint/2010/main" val="1814525640"/>
              </p:ext>
            </p:extLst>
          </p:nvPr>
        </p:nvGraphicFramePr>
        <p:xfrm>
          <a:off x="2088232" y="3311967"/>
          <a:ext cx="5076056" cy="2996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a:extLst>
              <a:ext uri="{FF2B5EF4-FFF2-40B4-BE49-F238E27FC236}">
                <a16:creationId xmlns:a16="http://schemas.microsoft.com/office/drawing/2014/main" id="{60D6F876-B43E-9C58-50D3-3A5D6069F0C1}"/>
              </a:ext>
            </a:extLst>
          </p:cNvPr>
          <p:cNvSpPr/>
          <p:nvPr/>
        </p:nvSpPr>
        <p:spPr>
          <a:xfrm>
            <a:off x="503548" y="585929"/>
            <a:ext cx="8136904" cy="430887"/>
          </a:xfrm>
          <a:prstGeom prst="rect">
            <a:avLst/>
          </a:prstGeom>
        </p:spPr>
        <p:txBody>
          <a:bodyPr wrap="square">
            <a:spAutoFit/>
          </a:bodyPr>
          <a:lstStyle/>
          <a:p>
            <a:r>
              <a:rPr lang="it-IT" sz="2200" b="1" dirty="0">
                <a:solidFill>
                  <a:schemeClr val="accent2"/>
                </a:solidFill>
                <a:latin typeface="+mj-lt"/>
                <a:ea typeface="+mj-ea"/>
                <a:cs typeface="+mj-cs"/>
              </a:rPr>
              <a:t>Oltre l’illuminazione pubblica, anche l’attenzione agli edifici</a:t>
            </a:r>
          </a:p>
        </p:txBody>
      </p:sp>
      <p:sp>
        <p:nvSpPr>
          <p:cNvPr id="7" name="CasellaDiTesto 6">
            <a:extLst>
              <a:ext uri="{FF2B5EF4-FFF2-40B4-BE49-F238E27FC236}">
                <a16:creationId xmlns:a16="http://schemas.microsoft.com/office/drawing/2014/main" id="{95367E39-381A-1176-2172-69240E313976}"/>
              </a:ext>
            </a:extLst>
          </p:cNvPr>
          <p:cNvSpPr txBox="1"/>
          <p:nvPr/>
        </p:nvSpPr>
        <p:spPr>
          <a:xfrm>
            <a:off x="410920" y="2483133"/>
            <a:ext cx="8247600" cy="646331"/>
          </a:xfrm>
          <a:prstGeom prst="rect">
            <a:avLst/>
          </a:prstGeom>
          <a:noFill/>
        </p:spPr>
        <p:txBody>
          <a:bodyPr wrap="square" rtlCol="0">
            <a:spAutoFit/>
          </a:bodyPr>
          <a:lstStyle/>
          <a:p>
            <a:pPr algn="ctr"/>
            <a:r>
              <a:rPr lang="it-IT" sz="1200" b="1" i="1" dirty="0">
                <a:solidFill>
                  <a:srgbClr val="0080C0"/>
                </a:solidFill>
              </a:rPr>
              <a:t>Concessione del servizio energia e gestione integrata degli impianti termici e degli impianti elettrici degli stabili, degli impianti di pubblica illuminazione e semaforici di proprietà del Comune di Sassari,  attraverso lo strumento della finanza di progetto ai sensi dell’art. 183, d.lgs. 50/2016 e </a:t>
            </a:r>
            <a:r>
              <a:rPr lang="it-IT" sz="1200" b="1" i="1" dirty="0" err="1">
                <a:solidFill>
                  <a:srgbClr val="0080C0"/>
                </a:solidFill>
              </a:rPr>
              <a:t>s.m.i.</a:t>
            </a:r>
            <a:r>
              <a:rPr lang="it-IT" sz="1200" b="1" i="1" dirty="0">
                <a:solidFill>
                  <a:srgbClr val="0080C0"/>
                </a:solidFill>
              </a:rPr>
              <a:t> </a:t>
            </a:r>
          </a:p>
        </p:txBody>
      </p:sp>
    </p:spTree>
    <p:extLst>
      <p:ext uri="{BB962C8B-B14F-4D97-AF65-F5344CB8AC3E}">
        <p14:creationId xmlns:p14="http://schemas.microsoft.com/office/powerpoint/2010/main" val="105649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magine 4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07356" y="842963"/>
            <a:ext cx="5236369" cy="5143500"/>
          </a:xfrm>
          <a:prstGeom prst="rect">
            <a:avLst/>
          </a:prstGeom>
        </p:spPr>
      </p:pic>
      <p:sp>
        <p:nvSpPr>
          <p:cNvPr id="45" name="Google Shape;626;g104fbc6873a_0_142">
            <a:extLst>
              <a:ext uri="{FF2B5EF4-FFF2-40B4-BE49-F238E27FC236}">
                <a16:creationId xmlns:a16="http://schemas.microsoft.com/office/drawing/2014/main" id="{E3AC83B8-6AA6-40BE-B48D-42EE46AD42C6}"/>
              </a:ext>
            </a:extLst>
          </p:cNvPr>
          <p:cNvSpPr/>
          <p:nvPr/>
        </p:nvSpPr>
        <p:spPr>
          <a:xfrm>
            <a:off x="518485" y="2405912"/>
            <a:ext cx="1541569" cy="2687944"/>
          </a:xfrm>
          <a:prstGeom prst="rect">
            <a:avLst/>
          </a:prstGeom>
          <a:gradFill>
            <a:gsLst>
              <a:gs pos="0">
                <a:srgbClr val="23D2B5"/>
              </a:gs>
              <a:gs pos="13000">
                <a:srgbClr val="23D2B5"/>
              </a:gs>
              <a:gs pos="100000">
                <a:srgbClr val="00BCFD"/>
              </a:gs>
            </a:gsLst>
            <a:path path="circle">
              <a:fillToRect l="100000" t="100000"/>
            </a:path>
            <a:tileRect r="-100000" b="-100000"/>
          </a:gradFill>
          <a:ln>
            <a:noFill/>
          </a:ln>
        </p:spPr>
        <p:txBody>
          <a:bodyPr spcFirstLastPara="1" wrap="square" lIns="68569" tIns="34275" rIns="68569" bIns="34275" anchor="ctr" anchorCtr="0">
            <a:noAutofit/>
          </a:bodyPr>
          <a:lstStyle/>
          <a:p>
            <a:pPr algn="ctr"/>
            <a:endParaRPr sz="1350">
              <a:solidFill>
                <a:schemeClr val="lt1"/>
              </a:solidFill>
              <a:latin typeface="Arial"/>
              <a:ea typeface="Arial"/>
              <a:cs typeface="Arial"/>
              <a:sym typeface="Arial"/>
            </a:endParaRPr>
          </a:p>
        </p:txBody>
      </p:sp>
      <p:sp>
        <p:nvSpPr>
          <p:cNvPr id="43" name="Espace réservé pour une image  2">
            <a:extLst>
              <a:ext uri="{FF2B5EF4-FFF2-40B4-BE49-F238E27FC236}">
                <a16:creationId xmlns:a16="http://schemas.microsoft.com/office/drawing/2014/main" id="{1230FA89-15D8-7E40-B9CB-BA0C5F65D989}"/>
              </a:ext>
            </a:extLst>
          </p:cNvPr>
          <p:cNvSpPr txBox="1">
            <a:spLocks/>
          </p:cNvSpPr>
          <p:nvPr/>
        </p:nvSpPr>
        <p:spPr>
          <a:xfrm>
            <a:off x="4544865" y="2344832"/>
            <a:ext cx="4571999" cy="3193407"/>
          </a:xfrm>
          <a:prstGeom prst="rect">
            <a:avLst/>
          </a:prstGeom>
          <a:gradFill>
            <a:gsLst>
              <a:gs pos="100000">
                <a:srgbClr val="00BCFD">
                  <a:alpha val="90000"/>
                </a:srgbClr>
              </a:gs>
              <a:gs pos="12000">
                <a:srgbClr val="23D2B5">
                  <a:alpha val="90000"/>
                </a:srgbClr>
              </a:gs>
            </a:gsLst>
            <a:path path="circle">
              <a:fillToRect l="100000" t="100000"/>
            </a:path>
          </a:gradFill>
          <a:ln>
            <a:noFill/>
          </a:ln>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0" i="0" kern="1200" baseline="0">
                <a:solidFill>
                  <a:schemeClr val="bg1">
                    <a:lumMod val="50000"/>
                  </a:schemeClr>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a:t> </a:t>
            </a:r>
            <a:endParaRPr lang="fr-FR" sz="1200" dirty="0"/>
          </a:p>
        </p:txBody>
      </p:sp>
      <p:sp>
        <p:nvSpPr>
          <p:cNvPr id="5" name="Segnaposto testo 4">
            <a:extLst>
              <a:ext uri="{FF2B5EF4-FFF2-40B4-BE49-F238E27FC236}">
                <a16:creationId xmlns:a16="http://schemas.microsoft.com/office/drawing/2014/main" id="{6A543AC0-586A-43BA-8862-0B632EB2DC0E}"/>
              </a:ext>
            </a:extLst>
          </p:cNvPr>
          <p:cNvSpPr>
            <a:spLocks noGrp="1"/>
          </p:cNvSpPr>
          <p:nvPr>
            <p:ph type="body" sz="quarter" idx="15"/>
          </p:nvPr>
        </p:nvSpPr>
        <p:spPr/>
        <p:txBody>
          <a:bodyPr/>
          <a:lstStyle/>
          <a:p>
            <a:r>
              <a:rPr lang="it-IT" dirty="0"/>
              <a:t> </a:t>
            </a:r>
          </a:p>
        </p:txBody>
      </p:sp>
      <p:sp>
        <p:nvSpPr>
          <p:cNvPr id="2" name="Segnaposto data 1">
            <a:extLst>
              <a:ext uri="{FF2B5EF4-FFF2-40B4-BE49-F238E27FC236}">
                <a16:creationId xmlns:a16="http://schemas.microsoft.com/office/drawing/2014/main" id="{CC7D3116-B144-4E4B-8D65-99032A2A4C93}"/>
              </a:ext>
            </a:extLst>
          </p:cNvPr>
          <p:cNvSpPr>
            <a:spLocks noGrp="1"/>
          </p:cNvSpPr>
          <p:nvPr>
            <p:ph type="dt" sz="half" idx="2"/>
          </p:nvPr>
        </p:nvSpPr>
        <p:spPr/>
        <p:txBody>
          <a:bodyPr/>
          <a:lstStyle/>
          <a:p>
            <a:r>
              <a:rPr lang="it-IT" dirty="0">
                <a:solidFill>
                  <a:schemeClr val="bg1"/>
                </a:solidFill>
              </a:rPr>
              <a:t>Settembre 2022</a:t>
            </a:r>
            <a:endParaRPr lang="fr-FR" dirty="0">
              <a:solidFill>
                <a:schemeClr val="bg1"/>
              </a:solidFill>
            </a:endParaRPr>
          </a:p>
        </p:txBody>
      </p:sp>
      <p:sp>
        <p:nvSpPr>
          <p:cNvPr id="3" name="Segnaposto piè di pagina 2">
            <a:extLst>
              <a:ext uri="{FF2B5EF4-FFF2-40B4-BE49-F238E27FC236}">
                <a16:creationId xmlns:a16="http://schemas.microsoft.com/office/drawing/2014/main" id="{FC95D390-15CC-4D85-BE80-4D9463C5FB7E}"/>
              </a:ext>
            </a:extLst>
          </p:cNvPr>
          <p:cNvSpPr>
            <a:spLocks noGrp="1"/>
          </p:cNvSpPr>
          <p:nvPr>
            <p:ph type="ftr" sz="quarter" idx="3"/>
          </p:nvPr>
        </p:nvSpPr>
        <p:spPr/>
        <p:txBody>
          <a:bodyPr/>
          <a:lstStyle/>
          <a:p>
            <a:pPr>
              <a:defRPr/>
            </a:pPr>
            <a:r>
              <a:rPr lang="fr-FR">
                <a:solidFill>
                  <a:schemeClr val="bg1"/>
                </a:solidFill>
                <a:latin typeface="Arial Black" panose="020B0A04020102020204"/>
              </a:rPr>
              <a:t>ENGIE Italia</a:t>
            </a:r>
            <a:endParaRPr lang="fr-FR" dirty="0">
              <a:solidFill>
                <a:schemeClr val="bg1"/>
              </a:solidFill>
              <a:latin typeface="Arial Black" panose="020B0A04020102020204"/>
            </a:endParaRPr>
          </a:p>
        </p:txBody>
      </p:sp>
      <p:grpSp>
        <p:nvGrpSpPr>
          <p:cNvPr id="59" name="Google Shape;605;g104fbc6873a_0_142">
            <a:extLst>
              <a:ext uri="{FF2B5EF4-FFF2-40B4-BE49-F238E27FC236}">
                <a16:creationId xmlns:a16="http://schemas.microsoft.com/office/drawing/2014/main" id="{CEB08919-41AF-450F-852B-A70B06B46425}"/>
              </a:ext>
            </a:extLst>
          </p:cNvPr>
          <p:cNvGrpSpPr/>
          <p:nvPr/>
        </p:nvGrpSpPr>
        <p:grpSpPr>
          <a:xfrm>
            <a:off x="2364187" y="3971156"/>
            <a:ext cx="1066802" cy="963174"/>
            <a:chOff x="2001242" y="4527536"/>
            <a:chExt cx="1823228" cy="1284232"/>
          </a:xfrm>
        </p:grpSpPr>
        <p:sp>
          <p:nvSpPr>
            <p:cNvPr id="60" name="Google Shape;606;g104fbc6873a_0_142">
              <a:extLst>
                <a:ext uri="{FF2B5EF4-FFF2-40B4-BE49-F238E27FC236}">
                  <a16:creationId xmlns:a16="http://schemas.microsoft.com/office/drawing/2014/main" id="{17F1381E-7828-400D-BF07-D5BD003C6B9C}"/>
                </a:ext>
              </a:extLst>
            </p:cNvPr>
            <p:cNvSpPr/>
            <p:nvPr/>
          </p:nvSpPr>
          <p:spPr>
            <a:xfrm>
              <a:off x="2001245" y="4527536"/>
              <a:ext cx="619501" cy="530700"/>
            </a:xfrm>
            <a:prstGeom prst="rect">
              <a:avLst/>
            </a:prstGeom>
            <a:noFill/>
            <a:ln>
              <a:noFill/>
            </a:ln>
          </p:spPr>
          <p:txBody>
            <a:bodyPr spcFirstLastPara="1" wrap="square" lIns="0" tIns="0" rIns="0" bIns="0" anchor="b" anchorCtr="0">
              <a:noAutofit/>
            </a:bodyPr>
            <a:lstStyle/>
            <a:p>
              <a:r>
                <a:rPr lang="it-IT" sz="2100" dirty="0">
                  <a:solidFill>
                    <a:schemeClr val="accent1"/>
                  </a:solidFill>
                  <a:latin typeface="Arial Black"/>
                  <a:ea typeface="Arial Black"/>
                  <a:cs typeface="Arial Black"/>
                  <a:sym typeface="Arial Black"/>
                </a:rPr>
                <a:t>1</a:t>
              </a:r>
              <a:r>
                <a:rPr lang="it-IT" sz="2100" b="1" dirty="0">
                  <a:solidFill>
                    <a:schemeClr val="accent1"/>
                  </a:solidFill>
                  <a:latin typeface="Arial Black"/>
                  <a:ea typeface="Arial Black"/>
                  <a:cs typeface="Arial Black"/>
                  <a:sym typeface="Arial Black"/>
                </a:rPr>
                <a:t>6</a:t>
              </a:r>
              <a:endParaRPr sz="1350" b="1" dirty="0">
                <a:solidFill>
                  <a:schemeClr val="accent1"/>
                </a:solidFill>
                <a:latin typeface="Arial Black"/>
                <a:ea typeface="Arial Black"/>
                <a:cs typeface="Arial Black"/>
                <a:sym typeface="Arial Black"/>
              </a:endParaRPr>
            </a:p>
          </p:txBody>
        </p:sp>
        <p:sp>
          <p:nvSpPr>
            <p:cNvPr id="61" name="Google Shape;607;g104fbc6873a_0_142">
              <a:extLst>
                <a:ext uri="{FF2B5EF4-FFF2-40B4-BE49-F238E27FC236}">
                  <a16:creationId xmlns:a16="http://schemas.microsoft.com/office/drawing/2014/main" id="{5B6CEEDF-DBE7-40C0-BC22-405712D4304F}"/>
                </a:ext>
              </a:extLst>
            </p:cNvPr>
            <p:cNvSpPr txBox="1"/>
            <p:nvPr/>
          </p:nvSpPr>
          <p:spPr>
            <a:xfrm>
              <a:off x="2001242" y="5373168"/>
              <a:ext cx="1823228" cy="438600"/>
            </a:xfrm>
            <a:prstGeom prst="rect">
              <a:avLst/>
            </a:prstGeom>
            <a:noFill/>
            <a:ln>
              <a:noFill/>
            </a:ln>
          </p:spPr>
          <p:txBody>
            <a:bodyPr spcFirstLastPara="1" wrap="square" lIns="0" tIns="0" rIns="0" bIns="0" anchor="b" anchorCtr="0">
              <a:noAutofit/>
            </a:bodyPr>
            <a:lstStyle/>
            <a:p>
              <a:r>
                <a:rPr lang="it-IT" sz="900" dirty="0">
                  <a:solidFill>
                    <a:schemeClr val="tx2"/>
                  </a:solidFill>
                  <a:latin typeface="Arial"/>
                  <a:ea typeface="Arial"/>
                  <a:cs typeface="Arial"/>
                  <a:sym typeface="Arial"/>
                </a:rPr>
                <a:t>reti di teleriscaldamento </a:t>
              </a:r>
              <a:br>
                <a:rPr lang="it-IT" sz="900" dirty="0">
                  <a:solidFill>
                    <a:schemeClr val="tx2"/>
                  </a:solidFill>
                  <a:latin typeface="Arial"/>
                  <a:ea typeface="Arial"/>
                  <a:cs typeface="Arial"/>
                  <a:sym typeface="Arial"/>
                </a:rPr>
              </a:br>
              <a:endParaRPr sz="1200" dirty="0">
                <a:solidFill>
                  <a:schemeClr val="tx2"/>
                </a:solidFill>
              </a:endParaRPr>
            </a:p>
          </p:txBody>
        </p:sp>
      </p:grpSp>
      <p:grpSp>
        <p:nvGrpSpPr>
          <p:cNvPr id="12" name="Gruppo 11"/>
          <p:cNvGrpSpPr/>
          <p:nvPr/>
        </p:nvGrpSpPr>
        <p:grpSpPr>
          <a:xfrm>
            <a:off x="7981291" y="3656493"/>
            <a:ext cx="753554" cy="665097"/>
            <a:chOff x="10744106" y="2361860"/>
            <a:chExt cx="1004739" cy="886796"/>
          </a:xfrm>
        </p:grpSpPr>
        <p:sp>
          <p:nvSpPr>
            <p:cNvPr id="81" name="Google Shape;617;g104fbc6873a_0_142">
              <a:extLst>
                <a:ext uri="{FF2B5EF4-FFF2-40B4-BE49-F238E27FC236}">
                  <a16:creationId xmlns:a16="http://schemas.microsoft.com/office/drawing/2014/main" id="{D7A5FDBE-9D22-4663-A2A5-12D4B59DB20E}"/>
                </a:ext>
              </a:extLst>
            </p:cNvPr>
            <p:cNvSpPr/>
            <p:nvPr/>
          </p:nvSpPr>
          <p:spPr>
            <a:xfrm>
              <a:off x="10744106" y="2361860"/>
              <a:ext cx="375543" cy="530700"/>
            </a:xfrm>
            <a:prstGeom prst="rect">
              <a:avLst/>
            </a:prstGeom>
            <a:noFill/>
            <a:ln>
              <a:noFill/>
            </a:ln>
          </p:spPr>
          <p:txBody>
            <a:bodyPr spcFirstLastPara="1" wrap="square" lIns="0" tIns="0" rIns="0" bIns="0" anchor="b" anchorCtr="0">
              <a:noAutofit/>
            </a:bodyPr>
            <a:lstStyle/>
            <a:p>
              <a:r>
                <a:rPr lang="it-IT" sz="2400" b="1" dirty="0">
                  <a:solidFill>
                    <a:schemeClr val="bg1"/>
                  </a:solidFill>
                  <a:latin typeface="+mj-lt"/>
                </a:rPr>
                <a:t>2</a:t>
              </a:r>
              <a:endParaRPr sz="2100" b="1" dirty="0">
                <a:solidFill>
                  <a:schemeClr val="bg1"/>
                </a:solidFill>
                <a:latin typeface="+mj-lt"/>
              </a:endParaRPr>
            </a:p>
          </p:txBody>
        </p:sp>
        <p:sp>
          <p:nvSpPr>
            <p:cNvPr id="82" name="Google Shape;618;g104fbc6873a_0_142">
              <a:extLst>
                <a:ext uri="{FF2B5EF4-FFF2-40B4-BE49-F238E27FC236}">
                  <a16:creationId xmlns:a16="http://schemas.microsoft.com/office/drawing/2014/main" id="{4D5DF55E-2E42-4019-947F-998A656C87F2}"/>
                </a:ext>
              </a:extLst>
            </p:cNvPr>
            <p:cNvSpPr txBox="1"/>
            <p:nvPr/>
          </p:nvSpPr>
          <p:spPr>
            <a:xfrm>
              <a:off x="10744106" y="2892556"/>
              <a:ext cx="1004739" cy="356100"/>
            </a:xfrm>
            <a:prstGeom prst="rect">
              <a:avLst/>
            </a:prstGeom>
            <a:noFill/>
            <a:ln>
              <a:noFill/>
            </a:ln>
          </p:spPr>
          <p:txBody>
            <a:bodyPr spcFirstLastPara="1" wrap="square" lIns="0" tIns="0" rIns="0" bIns="0" anchor="t" anchorCtr="0">
              <a:noAutofit/>
            </a:bodyPr>
            <a:lstStyle/>
            <a:p>
              <a:r>
                <a:rPr lang="it-IT" sz="1050" dirty="0">
                  <a:solidFill>
                    <a:schemeClr val="bg1"/>
                  </a:solidFill>
                  <a:latin typeface="Arial"/>
                  <a:ea typeface="Arial"/>
                  <a:cs typeface="Arial"/>
                  <a:sym typeface="Arial"/>
                </a:rPr>
                <a:t>Smart City</a:t>
              </a:r>
              <a:endParaRPr sz="2400" dirty="0">
                <a:solidFill>
                  <a:schemeClr val="bg1"/>
                </a:solidFill>
              </a:endParaRPr>
            </a:p>
          </p:txBody>
        </p:sp>
      </p:grpSp>
      <p:grpSp>
        <p:nvGrpSpPr>
          <p:cNvPr id="11" name="Gruppo 10"/>
          <p:cNvGrpSpPr/>
          <p:nvPr/>
        </p:nvGrpSpPr>
        <p:grpSpPr>
          <a:xfrm>
            <a:off x="7985052" y="4642290"/>
            <a:ext cx="1293934" cy="547257"/>
            <a:chOff x="9298308" y="4886425"/>
            <a:chExt cx="1725245" cy="729676"/>
          </a:xfrm>
        </p:grpSpPr>
        <p:sp>
          <p:nvSpPr>
            <p:cNvPr id="83" name="Google Shape;619;g104fbc6873a_0_142">
              <a:extLst>
                <a:ext uri="{FF2B5EF4-FFF2-40B4-BE49-F238E27FC236}">
                  <a16:creationId xmlns:a16="http://schemas.microsoft.com/office/drawing/2014/main" id="{AB9F0C45-69E2-4797-8864-5A3488A2A373}"/>
                </a:ext>
              </a:extLst>
            </p:cNvPr>
            <p:cNvSpPr/>
            <p:nvPr/>
          </p:nvSpPr>
          <p:spPr>
            <a:xfrm>
              <a:off x="9298324" y="4886425"/>
              <a:ext cx="1725229" cy="356100"/>
            </a:xfrm>
            <a:prstGeom prst="rect">
              <a:avLst/>
            </a:prstGeom>
            <a:noFill/>
            <a:ln>
              <a:noFill/>
            </a:ln>
          </p:spPr>
          <p:txBody>
            <a:bodyPr spcFirstLastPara="1" wrap="square" lIns="0" tIns="0" rIns="0" bIns="0" anchor="b" anchorCtr="0">
              <a:noAutofit/>
            </a:bodyPr>
            <a:lstStyle/>
            <a:p>
              <a:r>
                <a:rPr lang="it-IT" sz="2400" b="1" dirty="0">
                  <a:solidFill>
                    <a:schemeClr val="bg1"/>
                  </a:solidFill>
                  <a:latin typeface="+mj-lt"/>
                </a:rPr>
                <a:t>200</a:t>
              </a:r>
              <a:r>
                <a:rPr lang="it-IT" sz="825" b="1" dirty="0">
                  <a:solidFill>
                    <a:schemeClr val="bg1"/>
                  </a:solidFill>
                  <a:latin typeface="+mj-lt"/>
                </a:rPr>
                <a:t> </a:t>
              </a:r>
              <a:r>
                <a:rPr lang="it-IT" sz="825" dirty="0">
                  <a:solidFill>
                    <a:schemeClr val="bg1"/>
                  </a:solidFill>
                </a:rPr>
                <a:t>MILA</a:t>
              </a:r>
              <a:endParaRPr sz="825" dirty="0">
                <a:solidFill>
                  <a:schemeClr val="bg1"/>
                </a:solidFill>
              </a:endParaRPr>
            </a:p>
          </p:txBody>
        </p:sp>
        <p:sp>
          <p:nvSpPr>
            <p:cNvPr id="84" name="Google Shape;620;g104fbc6873a_0_142">
              <a:extLst>
                <a:ext uri="{FF2B5EF4-FFF2-40B4-BE49-F238E27FC236}">
                  <a16:creationId xmlns:a16="http://schemas.microsoft.com/office/drawing/2014/main" id="{66E61166-4B04-4858-9992-74A62F26C147}"/>
                </a:ext>
              </a:extLst>
            </p:cNvPr>
            <p:cNvSpPr txBox="1"/>
            <p:nvPr/>
          </p:nvSpPr>
          <p:spPr>
            <a:xfrm>
              <a:off x="9298308" y="5260001"/>
              <a:ext cx="1322050" cy="356100"/>
            </a:xfrm>
            <a:prstGeom prst="rect">
              <a:avLst/>
            </a:prstGeom>
            <a:noFill/>
            <a:ln>
              <a:noFill/>
            </a:ln>
          </p:spPr>
          <p:txBody>
            <a:bodyPr spcFirstLastPara="1" wrap="square" lIns="0" tIns="0" rIns="0" bIns="0" anchor="t" anchorCtr="0">
              <a:noAutofit/>
            </a:bodyPr>
            <a:lstStyle/>
            <a:p>
              <a:r>
                <a:rPr lang="it-IT" sz="1050" dirty="0">
                  <a:solidFill>
                    <a:schemeClr val="bg1"/>
                  </a:solidFill>
                  <a:latin typeface="Arial"/>
                  <a:ea typeface="Arial"/>
                  <a:cs typeface="Arial"/>
                  <a:sym typeface="Arial"/>
                </a:rPr>
                <a:t>clienti negli Home service</a:t>
              </a:r>
              <a:endParaRPr sz="2400" dirty="0">
                <a:solidFill>
                  <a:schemeClr val="bg1"/>
                </a:solidFill>
              </a:endParaRPr>
            </a:p>
          </p:txBody>
        </p:sp>
      </p:grpSp>
      <p:grpSp>
        <p:nvGrpSpPr>
          <p:cNvPr id="4" name="Gruppo 3"/>
          <p:cNvGrpSpPr/>
          <p:nvPr/>
        </p:nvGrpSpPr>
        <p:grpSpPr>
          <a:xfrm>
            <a:off x="4908150" y="4645309"/>
            <a:ext cx="1527094" cy="544238"/>
            <a:chOff x="7609249" y="4890450"/>
            <a:chExt cx="2036125" cy="725651"/>
          </a:xfrm>
        </p:grpSpPr>
        <p:sp>
          <p:nvSpPr>
            <p:cNvPr id="87" name="Google Shape;623;g104fbc6873a_0_142">
              <a:extLst>
                <a:ext uri="{FF2B5EF4-FFF2-40B4-BE49-F238E27FC236}">
                  <a16:creationId xmlns:a16="http://schemas.microsoft.com/office/drawing/2014/main" id="{64067748-0DA1-4E09-B5CC-08844FDD019B}"/>
                </a:ext>
              </a:extLst>
            </p:cNvPr>
            <p:cNvSpPr/>
            <p:nvPr/>
          </p:nvSpPr>
          <p:spPr>
            <a:xfrm>
              <a:off x="7609250" y="4890450"/>
              <a:ext cx="1827874" cy="356100"/>
            </a:xfrm>
            <a:prstGeom prst="rect">
              <a:avLst/>
            </a:prstGeom>
            <a:noFill/>
            <a:ln>
              <a:noFill/>
            </a:ln>
          </p:spPr>
          <p:txBody>
            <a:bodyPr spcFirstLastPara="1" wrap="square" lIns="0" tIns="0" rIns="0" bIns="0" anchor="b" anchorCtr="0">
              <a:noAutofit/>
            </a:bodyPr>
            <a:lstStyle/>
            <a:p>
              <a:br>
                <a:rPr lang="it-IT" sz="825" dirty="0">
                  <a:latin typeface="+mj-lt"/>
                </a:rPr>
              </a:br>
              <a:r>
                <a:rPr lang="it-IT" sz="2400" b="1" dirty="0">
                  <a:solidFill>
                    <a:schemeClr val="bg1"/>
                  </a:solidFill>
                  <a:latin typeface="+mj-lt"/>
                </a:rPr>
                <a:t>650</a:t>
              </a:r>
              <a:r>
                <a:rPr lang="it-IT" sz="825" b="1" dirty="0">
                  <a:solidFill>
                    <a:schemeClr val="bg1"/>
                  </a:solidFill>
                  <a:latin typeface="+mj-lt"/>
                </a:rPr>
                <a:t> </a:t>
              </a:r>
              <a:r>
                <a:rPr lang="it-IT" sz="825" dirty="0">
                  <a:solidFill>
                    <a:schemeClr val="bg1"/>
                  </a:solidFill>
                </a:rPr>
                <a:t>MILA</a:t>
              </a:r>
              <a:endParaRPr sz="2100" b="1" dirty="0">
                <a:solidFill>
                  <a:schemeClr val="bg1"/>
                </a:solidFill>
              </a:endParaRPr>
            </a:p>
          </p:txBody>
        </p:sp>
        <p:sp>
          <p:nvSpPr>
            <p:cNvPr id="88" name="Google Shape;624;g104fbc6873a_0_142">
              <a:extLst>
                <a:ext uri="{FF2B5EF4-FFF2-40B4-BE49-F238E27FC236}">
                  <a16:creationId xmlns:a16="http://schemas.microsoft.com/office/drawing/2014/main" id="{10B7B012-D465-4C8B-8F10-F10793BE8486}"/>
                </a:ext>
              </a:extLst>
            </p:cNvPr>
            <p:cNvSpPr txBox="1"/>
            <p:nvPr/>
          </p:nvSpPr>
          <p:spPr>
            <a:xfrm>
              <a:off x="7609249" y="5260001"/>
              <a:ext cx="2036125" cy="356100"/>
            </a:xfrm>
            <a:prstGeom prst="rect">
              <a:avLst/>
            </a:prstGeom>
            <a:noFill/>
            <a:ln>
              <a:noFill/>
            </a:ln>
          </p:spPr>
          <p:txBody>
            <a:bodyPr spcFirstLastPara="1" wrap="square" lIns="0" tIns="0" rIns="0" bIns="0" anchor="t" anchorCtr="0">
              <a:noAutofit/>
            </a:bodyPr>
            <a:lstStyle/>
            <a:p>
              <a:r>
                <a:rPr lang="it-IT" sz="1050" dirty="0">
                  <a:solidFill>
                    <a:schemeClr val="bg1"/>
                  </a:solidFill>
                  <a:latin typeface="Arial"/>
                  <a:ea typeface="Arial"/>
                  <a:cs typeface="Arial"/>
                  <a:sym typeface="Arial"/>
                </a:rPr>
                <a:t>punti luce di </a:t>
              </a:r>
              <a:br>
                <a:rPr lang="it-IT" sz="1050" dirty="0">
                  <a:solidFill>
                    <a:schemeClr val="bg1"/>
                  </a:solidFill>
                  <a:latin typeface="Arial"/>
                  <a:ea typeface="Arial"/>
                  <a:cs typeface="Arial"/>
                  <a:sym typeface="Arial"/>
                </a:rPr>
              </a:br>
              <a:r>
                <a:rPr lang="it-IT" sz="1050" dirty="0">
                  <a:solidFill>
                    <a:schemeClr val="bg1"/>
                  </a:solidFill>
                  <a:latin typeface="Arial"/>
                  <a:ea typeface="Arial"/>
                  <a:cs typeface="Arial"/>
                  <a:sym typeface="Arial"/>
                </a:rPr>
                <a:t>pubblica illuminazione </a:t>
              </a:r>
              <a:endParaRPr sz="2400" dirty="0">
                <a:solidFill>
                  <a:schemeClr val="bg1"/>
                </a:solidFill>
              </a:endParaRPr>
            </a:p>
          </p:txBody>
        </p:sp>
      </p:grpSp>
      <p:grpSp>
        <p:nvGrpSpPr>
          <p:cNvPr id="91" name="Google Shape;627;g104fbc6873a_0_142">
            <a:extLst>
              <a:ext uri="{FF2B5EF4-FFF2-40B4-BE49-F238E27FC236}">
                <a16:creationId xmlns:a16="http://schemas.microsoft.com/office/drawing/2014/main" id="{A17CD15E-9073-4E7C-B55F-C9A94268AC64}"/>
              </a:ext>
            </a:extLst>
          </p:cNvPr>
          <p:cNvGrpSpPr/>
          <p:nvPr/>
        </p:nvGrpSpPr>
        <p:grpSpPr>
          <a:xfrm>
            <a:off x="666959" y="2527485"/>
            <a:ext cx="1215731" cy="614757"/>
            <a:chOff x="1611823" y="2397949"/>
            <a:chExt cx="1620974" cy="819676"/>
          </a:xfrm>
        </p:grpSpPr>
        <p:sp>
          <p:nvSpPr>
            <p:cNvPr id="92" name="Google Shape;628;g104fbc6873a_0_142">
              <a:extLst>
                <a:ext uri="{FF2B5EF4-FFF2-40B4-BE49-F238E27FC236}">
                  <a16:creationId xmlns:a16="http://schemas.microsoft.com/office/drawing/2014/main" id="{5883BB98-0E3C-40F3-B487-F763CE6804E0}"/>
                </a:ext>
              </a:extLst>
            </p:cNvPr>
            <p:cNvSpPr txBox="1"/>
            <p:nvPr/>
          </p:nvSpPr>
          <p:spPr>
            <a:xfrm>
              <a:off x="1611823" y="3002181"/>
              <a:ext cx="1620899" cy="215444"/>
            </a:xfrm>
            <a:prstGeom prst="rect">
              <a:avLst/>
            </a:prstGeom>
            <a:noFill/>
            <a:ln>
              <a:noFill/>
            </a:ln>
          </p:spPr>
          <p:txBody>
            <a:bodyPr spcFirstLastPara="1" wrap="square" lIns="0" tIns="0" rIns="0" bIns="0" anchor="b" anchorCtr="0">
              <a:spAutoFit/>
            </a:bodyPr>
            <a:lstStyle/>
            <a:p>
              <a:pPr>
                <a:buClr>
                  <a:schemeClr val="dk1"/>
                </a:buClr>
                <a:buSzPts val="1600"/>
              </a:pPr>
              <a:r>
                <a:rPr lang="it-IT" sz="1050">
                  <a:solidFill>
                    <a:schemeClr val="lt1"/>
                  </a:solidFill>
                  <a:latin typeface="Arial"/>
                  <a:ea typeface="Arial"/>
                  <a:cs typeface="Arial"/>
                  <a:sym typeface="Arial"/>
                </a:rPr>
                <a:t>collaboratori</a:t>
              </a:r>
              <a:endParaRPr sz="1050">
                <a:solidFill>
                  <a:schemeClr val="lt1"/>
                </a:solidFill>
                <a:latin typeface="Arial"/>
                <a:ea typeface="Arial"/>
                <a:cs typeface="Arial"/>
                <a:sym typeface="Arial"/>
              </a:endParaRPr>
            </a:p>
          </p:txBody>
        </p:sp>
        <p:sp>
          <p:nvSpPr>
            <p:cNvPr id="93" name="Google Shape;629;g104fbc6873a_0_142">
              <a:extLst>
                <a:ext uri="{FF2B5EF4-FFF2-40B4-BE49-F238E27FC236}">
                  <a16:creationId xmlns:a16="http://schemas.microsoft.com/office/drawing/2014/main" id="{BF43CFA3-8C5F-40FA-B607-6FE3639D09B5}"/>
                </a:ext>
              </a:extLst>
            </p:cNvPr>
            <p:cNvSpPr txBox="1"/>
            <p:nvPr/>
          </p:nvSpPr>
          <p:spPr>
            <a:xfrm>
              <a:off x="1611898" y="2397949"/>
              <a:ext cx="1620899" cy="553997"/>
            </a:xfrm>
            <a:prstGeom prst="rect">
              <a:avLst/>
            </a:prstGeom>
            <a:noFill/>
            <a:ln>
              <a:noFill/>
            </a:ln>
          </p:spPr>
          <p:txBody>
            <a:bodyPr spcFirstLastPara="1" wrap="square" lIns="0" tIns="0" rIns="0" bIns="0" anchor="b" anchorCtr="0">
              <a:spAutoFit/>
            </a:bodyPr>
            <a:lstStyle/>
            <a:p>
              <a:r>
                <a:rPr lang="it-IT" sz="2700" dirty="0">
                  <a:solidFill>
                    <a:schemeClr val="lt1"/>
                  </a:solidFill>
                  <a:latin typeface="Arial Black"/>
                  <a:ea typeface="Arial Black"/>
                  <a:cs typeface="Arial Black"/>
                  <a:sym typeface="Arial Black"/>
                </a:rPr>
                <a:t>3.400</a:t>
              </a:r>
              <a:endParaRPr sz="1200" dirty="0">
                <a:solidFill>
                  <a:schemeClr val="lt1"/>
                </a:solidFill>
              </a:endParaRPr>
            </a:p>
          </p:txBody>
        </p:sp>
      </p:grpSp>
      <p:grpSp>
        <p:nvGrpSpPr>
          <p:cNvPr id="94" name="Google Shape;630;g104fbc6873a_0_142">
            <a:extLst>
              <a:ext uri="{FF2B5EF4-FFF2-40B4-BE49-F238E27FC236}">
                <a16:creationId xmlns:a16="http://schemas.microsoft.com/office/drawing/2014/main" id="{1C38C091-A885-4A80-9C79-933C3BF174C2}"/>
              </a:ext>
            </a:extLst>
          </p:cNvPr>
          <p:cNvGrpSpPr/>
          <p:nvPr/>
        </p:nvGrpSpPr>
        <p:grpSpPr>
          <a:xfrm>
            <a:off x="666959" y="4253569"/>
            <a:ext cx="563037" cy="605087"/>
            <a:chOff x="1741370" y="4763694"/>
            <a:chExt cx="750716" cy="806783"/>
          </a:xfrm>
        </p:grpSpPr>
        <p:sp>
          <p:nvSpPr>
            <p:cNvPr id="95" name="Google Shape;631;g104fbc6873a_0_142">
              <a:extLst>
                <a:ext uri="{FF2B5EF4-FFF2-40B4-BE49-F238E27FC236}">
                  <a16:creationId xmlns:a16="http://schemas.microsoft.com/office/drawing/2014/main" id="{3B4BA5C1-04B6-472C-9DD2-4D40DAE157BD}"/>
                </a:ext>
              </a:extLst>
            </p:cNvPr>
            <p:cNvSpPr txBox="1"/>
            <p:nvPr/>
          </p:nvSpPr>
          <p:spPr>
            <a:xfrm>
              <a:off x="1741370" y="5355033"/>
              <a:ext cx="750600" cy="215444"/>
            </a:xfrm>
            <a:prstGeom prst="rect">
              <a:avLst/>
            </a:prstGeom>
            <a:noFill/>
            <a:ln>
              <a:noFill/>
            </a:ln>
          </p:spPr>
          <p:txBody>
            <a:bodyPr spcFirstLastPara="1" wrap="square" lIns="0" tIns="0" rIns="0" bIns="0" anchor="b" anchorCtr="0">
              <a:spAutoFit/>
            </a:bodyPr>
            <a:lstStyle/>
            <a:p>
              <a:pPr>
                <a:buClr>
                  <a:schemeClr val="dk1"/>
                </a:buClr>
                <a:buSzPts val="1600"/>
              </a:pPr>
              <a:r>
                <a:rPr lang="it-IT" sz="1050">
                  <a:solidFill>
                    <a:schemeClr val="lt1"/>
                  </a:solidFill>
                  <a:latin typeface="Arial"/>
                  <a:ea typeface="Arial"/>
                  <a:cs typeface="Arial"/>
                  <a:sym typeface="Arial"/>
                </a:rPr>
                <a:t>uffici</a:t>
              </a:r>
              <a:endParaRPr sz="1050">
                <a:solidFill>
                  <a:schemeClr val="lt1"/>
                </a:solidFill>
                <a:latin typeface="Arial"/>
                <a:ea typeface="Arial"/>
                <a:cs typeface="Arial"/>
                <a:sym typeface="Arial"/>
              </a:endParaRPr>
            </a:p>
          </p:txBody>
        </p:sp>
        <p:sp>
          <p:nvSpPr>
            <p:cNvPr id="96" name="Google Shape;632;g104fbc6873a_0_142">
              <a:extLst>
                <a:ext uri="{FF2B5EF4-FFF2-40B4-BE49-F238E27FC236}">
                  <a16:creationId xmlns:a16="http://schemas.microsoft.com/office/drawing/2014/main" id="{F3BC670A-7845-4367-9AED-79DDC566F7AE}"/>
                </a:ext>
              </a:extLst>
            </p:cNvPr>
            <p:cNvSpPr txBox="1"/>
            <p:nvPr/>
          </p:nvSpPr>
          <p:spPr>
            <a:xfrm>
              <a:off x="1741486" y="4763694"/>
              <a:ext cx="750600" cy="553998"/>
            </a:xfrm>
            <a:prstGeom prst="rect">
              <a:avLst/>
            </a:prstGeom>
            <a:noFill/>
            <a:ln>
              <a:noFill/>
            </a:ln>
          </p:spPr>
          <p:txBody>
            <a:bodyPr spcFirstLastPara="1" wrap="square" lIns="0" tIns="0" rIns="0" bIns="0" anchor="b" anchorCtr="0">
              <a:spAutoFit/>
            </a:bodyPr>
            <a:lstStyle/>
            <a:p>
              <a:r>
                <a:rPr lang="it-IT" sz="2700">
                  <a:solidFill>
                    <a:schemeClr val="lt1"/>
                  </a:solidFill>
                  <a:latin typeface="Arial Black"/>
                  <a:ea typeface="Arial Black"/>
                  <a:cs typeface="Arial Black"/>
                  <a:sym typeface="Arial Black"/>
                </a:rPr>
                <a:t>60</a:t>
              </a:r>
              <a:endParaRPr sz="1200">
                <a:solidFill>
                  <a:schemeClr val="lt1"/>
                </a:solidFill>
              </a:endParaRPr>
            </a:p>
          </p:txBody>
        </p:sp>
      </p:grpSp>
      <p:grpSp>
        <p:nvGrpSpPr>
          <p:cNvPr id="97" name="Google Shape;633;g104fbc6873a_0_142">
            <a:extLst>
              <a:ext uri="{FF2B5EF4-FFF2-40B4-BE49-F238E27FC236}">
                <a16:creationId xmlns:a16="http://schemas.microsoft.com/office/drawing/2014/main" id="{2E3AC7E2-B59D-4F5E-A96F-2CF7123FCA14}"/>
              </a:ext>
            </a:extLst>
          </p:cNvPr>
          <p:cNvGrpSpPr/>
          <p:nvPr/>
        </p:nvGrpSpPr>
        <p:grpSpPr>
          <a:xfrm>
            <a:off x="666959" y="3397812"/>
            <a:ext cx="1118475" cy="600188"/>
            <a:chOff x="1741484" y="3428828"/>
            <a:chExt cx="1491300" cy="800251"/>
          </a:xfrm>
        </p:grpSpPr>
        <p:sp>
          <p:nvSpPr>
            <p:cNvPr id="98" name="Google Shape;634;g104fbc6873a_0_142">
              <a:extLst>
                <a:ext uri="{FF2B5EF4-FFF2-40B4-BE49-F238E27FC236}">
                  <a16:creationId xmlns:a16="http://schemas.microsoft.com/office/drawing/2014/main" id="{A6BAB5B6-DDA2-4BDB-AA11-1242BB6798D7}"/>
                </a:ext>
              </a:extLst>
            </p:cNvPr>
            <p:cNvSpPr txBox="1"/>
            <p:nvPr/>
          </p:nvSpPr>
          <p:spPr>
            <a:xfrm>
              <a:off x="1741485" y="3428828"/>
              <a:ext cx="363600" cy="553998"/>
            </a:xfrm>
            <a:prstGeom prst="rect">
              <a:avLst/>
            </a:prstGeom>
            <a:noFill/>
            <a:ln>
              <a:noFill/>
            </a:ln>
          </p:spPr>
          <p:txBody>
            <a:bodyPr spcFirstLastPara="1" wrap="square" lIns="0" tIns="0" rIns="0" bIns="0" anchor="b" anchorCtr="0">
              <a:spAutoFit/>
            </a:bodyPr>
            <a:lstStyle/>
            <a:p>
              <a:r>
                <a:rPr lang="it-IT" sz="2700" dirty="0">
                  <a:solidFill>
                    <a:schemeClr val="lt1"/>
                  </a:solidFill>
                  <a:latin typeface="Arial Black"/>
                  <a:ea typeface="Arial Black"/>
                  <a:cs typeface="Arial Black"/>
                  <a:sym typeface="Arial Black"/>
                </a:rPr>
                <a:t>1</a:t>
              </a:r>
              <a:endParaRPr sz="1200" dirty="0">
                <a:solidFill>
                  <a:schemeClr val="lt1"/>
                </a:solidFill>
              </a:endParaRPr>
            </a:p>
          </p:txBody>
        </p:sp>
        <p:sp>
          <p:nvSpPr>
            <p:cNvPr id="99" name="Google Shape;635;g104fbc6873a_0_142">
              <a:extLst>
                <a:ext uri="{FF2B5EF4-FFF2-40B4-BE49-F238E27FC236}">
                  <a16:creationId xmlns:a16="http://schemas.microsoft.com/office/drawing/2014/main" id="{76A4C53A-AE88-4727-A3E9-7C98AF2C3D19}"/>
                </a:ext>
              </a:extLst>
            </p:cNvPr>
            <p:cNvSpPr txBox="1"/>
            <p:nvPr/>
          </p:nvSpPr>
          <p:spPr>
            <a:xfrm>
              <a:off x="1741484" y="4013635"/>
              <a:ext cx="1491300" cy="215444"/>
            </a:xfrm>
            <a:prstGeom prst="rect">
              <a:avLst/>
            </a:prstGeom>
            <a:noFill/>
            <a:ln>
              <a:noFill/>
            </a:ln>
          </p:spPr>
          <p:txBody>
            <a:bodyPr spcFirstLastPara="1" wrap="square" lIns="0" tIns="0" rIns="0" bIns="0" anchor="b" anchorCtr="0">
              <a:spAutoFit/>
            </a:bodyPr>
            <a:lstStyle/>
            <a:p>
              <a:pPr>
                <a:buClr>
                  <a:schemeClr val="dk1"/>
                </a:buClr>
                <a:buSzPts val="1600"/>
              </a:pPr>
              <a:r>
                <a:rPr lang="it-IT" sz="1050">
                  <a:solidFill>
                    <a:schemeClr val="lt1"/>
                  </a:solidFill>
                  <a:latin typeface="Arial"/>
                  <a:ea typeface="Arial"/>
                  <a:cs typeface="Arial"/>
                  <a:sym typeface="Arial"/>
                </a:rPr>
                <a:t>milione di clienti</a:t>
              </a:r>
              <a:endParaRPr sz="1050">
                <a:solidFill>
                  <a:schemeClr val="lt1"/>
                </a:solidFill>
                <a:latin typeface="Arial"/>
                <a:ea typeface="Arial"/>
                <a:cs typeface="Arial"/>
                <a:sym typeface="Arial"/>
              </a:endParaRPr>
            </a:p>
          </p:txBody>
        </p:sp>
      </p:grpSp>
      <p:grpSp>
        <p:nvGrpSpPr>
          <p:cNvPr id="101" name="Google Shape;638;g104fbc6873a_0_142">
            <a:extLst>
              <a:ext uri="{FF2B5EF4-FFF2-40B4-BE49-F238E27FC236}">
                <a16:creationId xmlns:a16="http://schemas.microsoft.com/office/drawing/2014/main" id="{AA0287B6-0C65-41C1-8021-4423A9464F72}"/>
              </a:ext>
            </a:extLst>
          </p:cNvPr>
          <p:cNvGrpSpPr/>
          <p:nvPr/>
        </p:nvGrpSpPr>
        <p:grpSpPr>
          <a:xfrm>
            <a:off x="2354678" y="2497390"/>
            <a:ext cx="1076311" cy="1119153"/>
            <a:chOff x="1683659" y="4974622"/>
            <a:chExt cx="1839479" cy="1492204"/>
          </a:xfrm>
        </p:grpSpPr>
        <p:sp>
          <p:nvSpPr>
            <p:cNvPr id="102" name="Google Shape;639;g104fbc6873a_0_142">
              <a:extLst>
                <a:ext uri="{FF2B5EF4-FFF2-40B4-BE49-F238E27FC236}">
                  <a16:creationId xmlns:a16="http://schemas.microsoft.com/office/drawing/2014/main" id="{6EF74A69-F0BD-4760-94EF-FF143353F133}"/>
                </a:ext>
              </a:extLst>
            </p:cNvPr>
            <p:cNvSpPr/>
            <p:nvPr/>
          </p:nvSpPr>
          <p:spPr>
            <a:xfrm>
              <a:off x="1683674" y="4974622"/>
              <a:ext cx="937200" cy="554100"/>
            </a:xfrm>
            <a:prstGeom prst="rect">
              <a:avLst/>
            </a:prstGeom>
            <a:noFill/>
            <a:ln>
              <a:noFill/>
            </a:ln>
          </p:spPr>
          <p:txBody>
            <a:bodyPr spcFirstLastPara="1" wrap="square" lIns="0" tIns="0" rIns="0" bIns="0" anchor="b" anchorCtr="0">
              <a:noAutofit/>
            </a:bodyPr>
            <a:lstStyle/>
            <a:p>
              <a:r>
                <a:rPr lang="it-IT" sz="2100" dirty="0">
                  <a:solidFill>
                    <a:schemeClr val="accent1"/>
                  </a:solidFill>
                  <a:latin typeface="Arial Black"/>
                  <a:ea typeface="Arial Black"/>
                  <a:cs typeface="Arial Black"/>
                  <a:sym typeface="Arial Black"/>
                </a:rPr>
                <a:t>500</a:t>
              </a:r>
              <a:endParaRPr sz="2100" b="1" dirty="0">
                <a:solidFill>
                  <a:schemeClr val="accent1"/>
                </a:solidFill>
                <a:latin typeface="Arial Black"/>
                <a:ea typeface="Arial Black"/>
                <a:cs typeface="Arial Black"/>
                <a:sym typeface="Arial Black"/>
              </a:endParaRPr>
            </a:p>
          </p:txBody>
        </p:sp>
        <p:sp>
          <p:nvSpPr>
            <p:cNvPr id="103" name="Google Shape;640;g104fbc6873a_0_142">
              <a:extLst>
                <a:ext uri="{FF2B5EF4-FFF2-40B4-BE49-F238E27FC236}">
                  <a16:creationId xmlns:a16="http://schemas.microsoft.com/office/drawing/2014/main" id="{9429B9B9-BB29-49E8-83B4-7070D88CE27C}"/>
                </a:ext>
              </a:extLst>
            </p:cNvPr>
            <p:cNvSpPr txBox="1"/>
            <p:nvPr/>
          </p:nvSpPr>
          <p:spPr>
            <a:xfrm>
              <a:off x="1683659" y="5604926"/>
              <a:ext cx="1839479" cy="861900"/>
            </a:xfrm>
            <a:prstGeom prst="rect">
              <a:avLst/>
            </a:prstGeom>
            <a:noFill/>
            <a:ln>
              <a:noFill/>
            </a:ln>
          </p:spPr>
          <p:txBody>
            <a:bodyPr spcFirstLastPara="1" wrap="square" lIns="0" tIns="0" rIns="0" bIns="0" anchor="t" anchorCtr="0">
              <a:noAutofit/>
            </a:bodyPr>
            <a:lstStyle/>
            <a:p>
              <a:r>
                <a:rPr lang="it-IT" sz="900" dirty="0">
                  <a:solidFill>
                    <a:schemeClr val="tx2"/>
                  </a:solidFill>
                  <a:latin typeface="Arial"/>
                  <a:ea typeface="Arial"/>
                  <a:cs typeface="Arial"/>
                  <a:sym typeface="Arial"/>
                </a:rPr>
                <a:t>MW di capacità da energia rinnovabile </a:t>
              </a:r>
              <a:br>
                <a:rPr lang="it-IT" sz="900" dirty="0">
                  <a:solidFill>
                    <a:schemeClr val="tx2"/>
                  </a:solidFill>
                  <a:latin typeface="Arial"/>
                  <a:ea typeface="Arial"/>
                  <a:cs typeface="Arial"/>
                  <a:sym typeface="Arial"/>
                </a:rPr>
              </a:br>
              <a:r>
                <a:rPr lang="it-IT" sz="900" dirty="0">
                  <a:solidFill>
                    <a:schemeClr val="tx2"/>
                  </a:solidFill>
                  <a:latin typeface="Arial"/>
                  <a:ea typeface="Arial"/>
                  <a:cs typeface="Arial"/>
                  <a:sym typeface="Arial"/>
                </a:rPr>
                <a:t>e oltre </a:t>
              </a:r>
              <a:r>
                <a:rPr lang="it-IT" sz="900" b="1" dirty="0">
                  <a:solidFill>
                    <a:schemeClr val="accent1"/>
                  </a:solidFill>
                </a:rPr>
                <a:t>20 parchi</a:t>
              </a:r>
              <a:r>
                <a:rPr lang="it-IT" sz="900" dirty="0">
                  <a:solidFill>
                    <a:schemeClr val="accent1"/>
                  </a:solidFill>
                  <a:latin typeface="Arial"/>
                  <a:ea typeface="Arial"/>
                  <a:cs typeface="Arial"/>
                  <a:sym typeface="Arial"/>
                </a:rPr>
                <a:t> </a:t>
              </a:r>
              <a:br>
                <a:rPr lang="it-IT" sz="900" dirty="0">
                  <a:solidFill>
                    <a:schemeClr val="accent1"/>
                  </a:solidFill>
                  <a:latin typeface="Arial"/>
                  <a:ea typeface="Arial"/>
                  <a:cs typeface="Arial"/>
                  <a:sym typeface="Arial"/>
                </a:rPr>
              </a:br>
              <a:r>
                <a:rPr lang="it-IT" sz="900" dirty="0">
                  <a:solidFill>
                    <a:schemeClr val="tx2"/>
                  </a:solidFill>
                  <a:latin typeface="Arial"/>
                  <a:ea typeface="Arial"/>
                  <a:cs typeface="Arial"/>
                  <a:sym typeface="Arial"/>
                </a:rPr>
                <a:t>eolici e fotovoltaici </a:t>
              </a:r>
              <a:endParaRPr sz="1200" dirty="0">
                <a:solidFill>
                  <a:schemeClr val="tx2"/>
                </a:solidFill>
              </a:endParaRPr>
            </a:p>
          </p:txBody>
        </p:sp>
      </p:grpSp>
      <p:sp>
        <p:nvSpPr>
          <p:cNvPr id="6" name="Segnaposto testo 5"/>
          <p:cNvSpPr>
            <a:spLocks noGrp="1"/>
          </p:cNvSpPr>
          <p:nvPr>
            <p:ph type="body" sz="quarter" idx="14"/>
          </p:nvPr>
        </p:nvSpPr>
        <p:spPr>
          <a:xfrm>
            <a:off x="279094" y="429072"/>
            <a:ext cx="5999963" cy="512898"/>
          </a:xfrm>
        </p:spPr>
        <p:txBody>
          <a:bodyPr/>
          <a:lstStyle/>
          <a:p>
            <a:r>
              <a:rPr lang="it-IT" dirty="0"/>
              <a:t>ENGIE Italia </a:t>
            </a:r>
          </a:p>
        </p:txBody>
      </p:sp>
      <p:sp>
        <p:nvSpPr>
          <p:cNvPr id="47" name="Google Shape;233;p37"/>
          <p:cNvSpPr/>
          <p:nvPr/>
        </p:nvSpPr>
        <p:spPr>
          <a:xfrm>
            <a:off x="241050" y="2160006"/>
            <a:ext cx="3323654" cy="3187324"/>
          </a:xfrm>
          <a:prstGeom prst="rect">
            <a:avLst/>
          </a:prstGeom>
          <a:noFill/>
          <a:ln w="44450">
            <a:gradFill>
              <a:gsLst>
                <a:gs pos="8000">
                  <a:schemeClr val="accent1"/>
                </a:gs>
                <a:gs pos="100000">
                  <a:schemeClr val="accent6"/>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endParaRPr/>
          </a:p>
        </p:txBody>
      </p:sp>
      <p:cxnSp>
        <p:nvCxnSpPr>
          <p:cNvPr id="52" name="Connettore diritto 51"/>
          <p:cNvCxnSpPr/>
          <p:nvPr/>
        </p:nvCxnSpPr>
        <p:spPr>
          <a:xfrm flipH="1">
            <a:off x="2364189" y="3791618"/>
            <a:ext cx="9070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Connettore diritto 56"/>
          <p:cNvCxnSpPr/>
          <p:nvPr/>
        </p:nvCxnSpPr>
        <p:spPr>
          <a:xfrm flipH="1">
            <a:off x="4932443" y="2534138"/>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Connettore diritto 64"/>
          <p:cNvCxnSpPr/>
          <p:nvPr/>
        </p:nvCxnSpPr>
        <p:spPr>
          <a:xfrm flipH="1">
            <a:off x="6494466" y="2534138"/>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Connettore diritto 65"/>
          <p:cNvCxnSpPr/>
          <p:nvPr/>
        </p:nvCxnSpPr>
        <p:spPr>
          <a:xfrm flipH="1">
            <a:off x="7985052" y="2534138"/>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Connettore diritto 66"/>
          <p:cNvCxnSpPr/>
          <p:nvPr/>
        </p:nvCxnSpPr>
        <p:spPr>
          <a:xfrm flipH="1">
            <a:off x="664115" y="3294625"/>
            <a:ext cx="1218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ttore diritto 67"/>
          <p:cNvCxnSpPr/>
          <p:nvPr/>
        </p:nvCxnSpPr>
        <p:spPr>
          <a:xfrm flipH="1">
            <a:off x="6470173" y="3458570"/>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ttore diritto 68"/>
          <p:cNvCxnSpPr/>
          <p:nvPr/>
        </p:nvCxnSpPr>
        <p:spPr>
          <a:xfrm flipH="1">
            <a:off x="7960759" y="3458570"/>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ttore diritto 69"/>
          <p:cNvCxnSpPr/>
          <p:nvPr/>
        </p:nvCxnSpPr>
        <p:spPr>
          <a:xfrm flipH="1">
            <a:off x="4908150" y="4395785"/>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Connettore diritto 70"/>
          <p:cNvCxnSpPr/>
          <p:nvPr/>
        </p:nvCxnSpPr>
        <p:spPr>
          <a:xfrm flipH="1">
            <a:off x="6470173" y="4395785"/>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ttore diritto 71"/>
          <p:cNvCxnSpPr/>
          <p:nvPr/>
        </p:nvCxnSpPr>
        <p:spPr>
          <a:xfrm flipH="1">
            <a:off x="7960759" y="4395785"/>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Connettore diritto 88"/>
          <p:cNvCxnSpPr/>
          <p:nvPr/>
        </p:nvCxnSpPr>
        <p:spPr>
          <a:xfrm flipH="1">
            <a:off x="667046" y="4144731"/>
            <a:ext cx="1218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Connettore diritto 89"/>
          <p:cNvCxnSpPr/>
          <p:nvPr/>
        </p:nvCxnSpPr>
        <p:spPr>
          <a:xfrm flipH="1">
            <a:off x="4932443" y="3458570"/>
            <a:ext cx="898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Espace réservé du numéro de diapositive 22">
            <a:extLst>
              <a:ext uri="{FF2B5EF4-FFF2-40B4-BE49-F238E27FC236}">
                <a16:creationId xmlns:a16="http://schemas.microsoft.com/office/drawing/2014/main" id="{253ACDE2-7AE3-EB4D-A61E-C5923307D139}"/>
              </a:ext>
            </a:extLst>
          </p:cNvPr>
          <p:cNvSpPr txBox="1">
            <a:spLocks/>
          </p:cNvSpPr>
          <p:nvPr/>
        </p:nvSpPr>
        <p:spPr>
          <a:xfrm>
            <a:off x="3540211" y="5701581"/>
            <a:ext cx="2057400" cy="214449"/>
          </a:xfrm>
          <a:prstGeom prst="rect">
            <a:avLst/>
          </a:prstGeom>
        </p:spPr>
        <p:txBody>
          <a:bodyPr/>
          <a:lstStyle>
            <a:defPPr>
              <a:defRPr lang="en-US"/>
            </a:defPPr>
            <a:lvl1pPr marL="0" algn="ctr" defTabSz="4572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E28664-C9A0-B14D-A7D3-D0482E77A9F4}" type="slidenum">
              <a:rPr lang="fr-FR" sz="900"/>
              <a:pPr/>
              <a:t>3</a:t>
            </a:fld>
            <a:endParaRPr lang="fr-FR" sz="900" dirty="0"/>
          </a:p>
        </p:txBody>
      </p:sp>
      <p:sp>
        <p:nvSpPr>
          <p:cNvPr id="105" name="Google Shape;612;g104fbc6873a_0_142">
            <a:extLst>
              <a:ext uri="{FF2B5EF4-FFF2-40B4-BE49-F238E27FC236}">
                <a16:creationId xmlns:a16="http://schemas.microsoft.com/office/drawing/2014/main" id="{ABA83B3D-D21A-433B-BCEA-52A52D030165}"/>
              </a:ext>
            </a:extLst>
          </p:cNvPr>
          <p:cNvSpPr txBox="1"/>
          <p:nvPr/>
        </p:nvSpPr>
        <p:spPr>
          <a:xfrm>
            <a:off x="4939159" y="3527588"/>
            <a:ext cx="588113" cy="130050"/>
          </a:xfrm>
          <a:prstGeom prst="rect">
            <a:avLst/>
          </a:prstGeom>
          <a:noFill/>
          <a:ln>
            <a:noFill/>
          </a:ln>
        </p:spPr>
        <p:txBody>
          <a:bodyPr spcFirstLastPara="1" wrap="square" lIns="0" tIns="0" rIns="0" bIns="0" anchor="t" anchorCtr="0">
            <a:noAutofit/>
          </a:bodyPr>
          <a:lstStyle/>
          <a:p>
            <a:r>
              <a:rPr lang="it-IT" sz="1050" dirty="0">
                <a:solidFill>
                  <a:schemeClr val="bg1"/>
                </a:solidFill>
              </a:rPr>
              <a:t>oltre</a:t>
            </a:r>
            <a:endParaRPr sz="1050" dirty="0">
              <a:solidFill>
                <a:schemeClr val="bg1"/>
              </a:solidFill>
            </a:endParaRPr>
          </a:p>
        </p:txBody>
      </p:sp>
      <p:grpSp>
        <p:nvGrpSpPr>
          <p:cNvPr id="106" name="Gruppo 105"/>
          <p:cNvGrpSpPr/>
          <p:nvPr/>
        </p:nvGrpSpPr>
        <p:grpSpPr>
          <a:xfrm>
            <a:off x="6494467" y="2683449"/>
            <a:ext cx="645851" cy="534514"/>
            <a:chOff x="10744106" y="3544174"/>
            <a:chExt cx="861135" cy="712685"/>
          </a:xfrm>
        </p:grpSpPr>
        <p:sp>
          <p:nvSpPr>
            <p:cNvPr id="107" name="Google Shape;615;g104fbc6873a_0_142">
              <a:extLst>
                <a:ext uri="{FF2B5EF4-FFF2-40B4-BE49-F238E27FC236}">
                  <a16:creationId xmlns:a16="http://schemas.microsoft.com/office/drawing/2014/main" id="{64CA62B3-FBB3-4B85-82E7-4E48AA30B966}"/>
                </a:ext>
              </a:extLst>
            </p:cNvPr>
            <p:cNvSpPr/>
            <p:nvPr/>
          </p:nvSpPr>
          <p:spPr>
            <a:xfrm>
              <a:off x="10744106" y="3544174"/>
              <a:ext cx="750593" cy="530700"/>
            </a:xfrm>
            <a:prstGeom prst="rect">
              <a:avLst/>
            </a:prstGeom>
            <a:noFill/>
            <a:ln>
              <a:noFill/>
            </a:ln>
          </p:spPr>
          <p:txBody>
            <a:bodyPr spcFirstLastPara="1" wrap="square" lIns="0" tIns="0" rIns="0" bIns="0" anchor="b" anchorCtr="0">
              <a:noAutofit/>
            </a:bodyPr>
            <a:lstStyle/>
            <a:p>
              <a:r>
                <a:rPr lang="it-IT" sz="2400" b="1" dirty="0">
                  <a:solidFill>
                    <a:schemeClr val="bg1"/>
                  </a:solidFill>
                  <a:latin typeface="+mj-lt"/>
                </a:rPr>
                <a:t>80</a:t>
              </a:r>
              <a:endParaRPr sz="2100" b="1" dirty="0">
                <a:solidFill>
                  <a:schemeClr val="bg1"/>
                </a:solidFill>
                <a:latin typeface="+mj-lt"/>
              </a:endParaRPr>
            </a:p>
          </p:txBody>
        </p:sp>
        <p:sp>
          <p:nvSpPr>
            <p:cNvPr id="108" name="Google Shape;616;g104fbc6873a_0_142">
              <a:extLst>
                <a:ext uri="{FF2B5EF4-FFF2-40B4-BE49-F238E27FC236}">
                  <a16:creationId xmlns:a16="http://schemas.microsoft.com/office/drawing/2014/main" id="{BCF30C35-EBB5-4ACC-A1C3-BB06D227478A}"/>
                </a:ext>
              </a:extLst>
            </p:cNvPr>
            <p:cNvSpPr txBox="1"/>
            <p:nvPr/>
          </p:nvSpPr>
          <p:spPr>
            <a:xfrm>
              <a:off x="10744107" y="4083459"/>
              <a:ext cx="861134" cy="173400"/>
            </a:xfrm>
            <a:prstGeom prst="rect">
              <a:avLst/>
            </a:prstGeom>
            <a:noFill/>
            <a:ln>
              <a:noFill/>
            </a:ln>
          </p:spPr>
          <p:txBody>
            <a:bodyPr spcFirstLastPara="1" wrap="square" lIns="0" tIns="0" rIns="0" bIns="0" anchor="t" anchorCtr="0">
              <a:noAutofit/>
            </a:bodyPr>
            <a:lstStyle/>
            <a:p>
              <a:r>
                <a:rPr lang="it-IT" sz="1050" dirty="0">
                  <a:solidFill>
                    <a:schemeClr val="bg1"/>
                  </a:solidFill>
                  <a:latin typeface="Arial"/>
                  <a:ea typeface="Arial"/>
                  <a:cs typeface="Arial"/>
                  <a:sym typeface="Arial"/>
                </a:rPr>
                <a:t>ospedali</a:t>
              </a:r>
              <a:endParaRPr sz="2400" dirty="0">
                <a:solidFill>
                  <a:schemeClr val="bg1"/>
                </a:solidFill>
              </a:endParaRPr>
            </a:p>
          </p:txBody>
        </p:sp>
      </p:grpSp>
      <p:grpSp>
        <p:nvGrpSpPr>
          <p:cNvPr id="109" name="Gruppo 108"/>
          <p:cNvGrpSpPr/>
          <p:nvPr/>
        </p:nvGrpSpPr>
        <p:grpSpPr>
          <a:xfrm>
            <a:off x="7985052" y="2678225"/>
            <a:ext cx="1131812" cy="665097"/>
            <a:chOff x="9298315" y="2361860"/>
            <a:chExt cx="1509082" cy="886796"/>
          </a:xfrm>
        </p:grpSpPr>
        <p:sp>
          <p:nvSpPr>
            <p:cNvPr id="110" name="Google Shape;613;g104fbc6873a_0_142">
              <a:extLst>
                <a:ext uri="{FF2B5EF4-FFF2-40B4-BE49-F238E27FC236}">
                  <a16:creationId xmlns:a16="http://schemas.microsoft.com/office/drawing/2014/main" id="{40F5D02A-15C3-4B26-901F-98873BF86904}"/>
                </a:ext>
              </a:extLst>
            </p:cNvPr>
            <p:cNvSpPr/>
            <p:nvPr/>
          </p:nvSpPr>
          <p:spPr>
            <a:xfrm>
              <a:off x="9298315" y="2361860"/>
              <a:ext cx="784150" cy="530700"/>
            </a:xfrm>
            <a:prstGeom prst="rect">
              <a:avLst/>
            </a:prstGeom>
            <a:noFill/>
            <a:ln>
              <a:noFill/>
            </a:ln>
          </p:spPr>
          <p:txBody>
            <a:bodyPr spcFirstLastPara="1" wrap="square" lIns="0" tIns="0" rIns="0" bIns="0" anchor="b" anchorCtr="0">
              <a:noAutofit/>
            </a:bodyPr>
            <a:lstStyle/>
            <a:p>
              <a:r>
                <a:rPr lang="it-IT" sz="2400" b="1" dirty="0">
                  <a:solidFill>
                    <a:schemeClr val="bg1"/>
                  </a:solidFill>
                  <a:latin typeface="+mj-lt"/>
                </a:rPr>
                <a:t>30</a:t>
              </a:r>
              <a:endParaRPr sz="2100" b="1" dirty="0">
                <a:solidFill>
                  <a:schemeClr val="bg1"/>
                </a:solidFill>
                <a:latin typeface="+mj-lt"/>
              </a:endParaRPr>
            </a:p>
          </p:txBody>
        </p:sp>
        <p:sp>
          <p:nvSpPr>
            <p:cNvPr id="111" name="Google Shape;614;g104fbc6873a_0_142">
              <a:extLst>
                <a:ext uri="{FF2B5EF4-FFF2-40B4-BE49-F238E27FC236}">
                  <a16:creationId xmlns:a16="http://schemas.microsoft.com/office/drawing/2014/main" id="{C8DC64C0-EBDF-439B-B113-A24E6A4C53A1}"/>
                </a:ext>
              </a:extLst>
            </p:cNvPr>
            <p:cNvSpPr txBox="1"/>
            <p:nvPr/>
          </p:nvSpPr>
          <p:spPr>
            <a:xfrm>
              <a:off x="9298315" y="2892556"/>
              <a:ext cx="1509082" cy="356100"/>
            </a:xfrm>
            <a:prstGeom prst="rect">
              <a:avLst/>
            </a:prstGeom>
            <a:noFill/>
            <a:ln>
              <a:noFill/>
            </a:ln>
          </p:spPr>
          <p:txBody>
            <a:bodyPr spcFirstLastPara="1" wrap="square" lIns="0" tIns="0" rIns="0" bIns="0" anchor="t" anchorCtr="0">
              <a:noAutofit/>
            </a:bodyPr>
            <a:lstStyle/>
            <a:p>
              <a:r>
                <a:rPr lang="it-IT" sz="1050" dirty="0">
                  <a:solidFill>
                    <a:schemeClr val="bg1"/>
                  </a:solidFill>
                  <a:latin typeface="Arial"/>
                  <a:ea typeface="Arial"/>
                  <a:cs typeface="Arial"/>
                  <a:sym typeface="Arial"/>
                </a:rPr>
                <a:t>università, </a:t>
              </a:r>
              <a:br>
                <a:rPr lang="it-IT" sz="1050" dirty="0">
                  <a:solidFill>
                    <a:schemeClr val="bg1"/>
                  </a:solidFill>
                  <a:latin typeface="Arial"/>
                  <a:ea typeface="Arial"/>
                  <a:cs typeface="Arial"/>
                  <a:sym typeface="Arial"/>
                </a:rPr>
              </a:br>
              <a:r>
                <a:rPr lang="it-IT" sz="1050" dirty="0">
                  <a:solidFill>
                    <a:schemeClr val="bg1"/>
                  </a:solidFill>
                  <a:latin typeface="Arial"/>
                  <a:ea typeface="Arial"/>
                  <a:cs typeface="Arial"/>
                  <a:sym typeface="Arial"/>
                </a:rPr>
                <a:t>musei e teatri</a:t>
              </a:r>
              <a:endParaRPr sz="2400" dirty="0">
                <a:solidFill>
                  <a:schemeClr val="bg1"/>
                </a:solidFill>
              </a:endParaRPr>
            </a:p>
          </p:txBody>
        </p:sp>
      </p:grpSp>
      <p:grpSp>
        <p:nvGrpSpPr>
          <p:cNvPr id="112" name="Gruppo 111"/>
          <p:cNvGrpSpPr/>
          <p:nvPr/>
        </p:nvGrpSpPr>
        <p:grpSpPr>
          <a:xfrm>
            <a:off x="4908151" y="3660473"/>
            <a:ext cx="852005" cy="540535"/>
            <a:chOff x="9298315" y="3536146"/>
            <a:chExt cx="1136006" cy="720713"/>
          </a:xfrm>
        </p:grpSpPr>
        <p:sp>
          <p:nvSpPr>
            <p:cNvPr id="113" name="Google Shape;609;g104fbc6873a_0_142">
              <a:extLst>
                <a:ext uri="{FF2B5EF4-FFF2-40B4-BE49-F238E27FC236}">
                  <a16:creationId xmlns:a16="http://schemas.microsoft.com/office/drawing/2014/main" id="{3E6E616D-2EBB-464F-BF32-D2687B61EE3C}"/>
                </a:ext>
              </a:extLst>
            </p:cNvPr>
            <p:cNvSpPr/>
            <p:nvPr/>
          </p:nvSpPr>
          <p:spPr>
            <a:xfrm>
              <a:off x="9298315" y="3536146"/>
              <a:ext cx="1136006" cy="530700"/>
            </a:xfrm>
            <a:prstGeom prst="rect">
              <a:avLst/>
            </a:prstGeom>
            <a:noFill/>
            <a:ln>
              <a:noFill/>
            </a:ln>
          </p:spPr>
          <p:txBody>
            <a:bodyPr spcFirstLastPara="1" wrap="square" lIns="0" tIns="0" rIns="0" bIns="0" anchor="b" anchorCtr="0">
              <a:noAutofit/>
            </a:bodyPr>
            <a:lstStyle/>
            <a:p>
              <a:r>
                <a:rPr lang="it-IT" sz="2400" b="1" dirty="0">
                  <a:solidFill>
                    <a:schemeClr val="bg1"/>
                  </a:solidFill>
                  <a:latin typeface="+mj-lt"/>
                </a:rPr>
                <a:t>350</a:t>
              </a:r>
              <a:endParaRPr sz="2100" b="1" dirty="0">
                <a:solidFill>
                  <a:schemeClr val="bg1"/>
                </a:solidFill>
                <a:latin typeface="+mj-lt"/>
              </a:endParaRPr>
            </a:p>
          </p:txBody>
        </p:sp>
        <p:sp>
          <p:nvSpPr>
            <p:cNvPr id="114" name="Google Shape;610;g104fbc6873a_0_142">
              <a:extLst>
                <a:ext uri="{FF2B5EF4-FFF2-40B4-BE49-F238E27FC236}">
                  <a16:creationId xmlns:a16="http://schemas.microsoft.com/office/drawing/2014/main" id="{767604F1-FE96-4DCE-9336-979BA136BDBE}"/>
                </a:ext>
              </a:extLst>
            </p:cNvPr>
            <p:cNvSpPr txBox="1"/>
            <p:nvPr/>
          </p:nvSpPr>
          <p:spPr>
            <a:xfrm>
              <a:off x="9358710" y="4083459"/>
              <a:ext cx="784150" cy="173400"/>
            </a:xfrm>
            <a:prstGeom prst="rect">
              <a:avLst/>
            </a:prstGeom>
            <a:noFill/>
            <a:ln>
              <a:noFill/>
            </a:ln>
          </p:spPr>
          <p:txBody>
            <a:bodyPr spcFirstLastPara="1" wrap="square" lIns="0" tIns="0" rIns="0" bIns="0" anchor="t" anchorCtr="0">
              <a:noAutofit/>
            </a:bodyPr>
            <a:lstStyle/>
            <a:p>
              <a:r>
                <a:rPr lang="it-IT" sz="1050" dirty="0">
                  <a:solidFill>
                    <a:schemeClr val="bg1"/>
                  </a:solidFill>
                </a:rPr>
                <a:t>c</a:t>
              </a:r>
              <a:r>
                <a:rPr lang="it-IT" sz="1050" dirty="0">
                  <a:solidFill>
                    <a:schemeClr val="bg1"/>
                  </a:solidFill>
                  <a:latin typeface="Arial"/>
                  <a:ea typeface="Arial"/>
                  <a:cs typeface="Arial"/>
                  <a:sym typeface="Arial"/>
                </a:rPr>
                <a:t>omuni</a:t>
              </a:r>
              <a:endParaRPr sz="2400" dirty="0">
                <a:solidFill>
                  <a:schemeClr val="bg1"/>
                </a:solidFill>
              </a:endParaRPr>
            </a:p>
          </p:txBody>
        </p:sp>
      </p:grpSp>
      <p:grpSp>
        <p:nvGrpSpPr>
          <p:cNvPr id="115" name="Gruppo 114"/>
          <p:cNvGrpSpPr/>
          <p:nvPr/>
        </p:nvGrpSpPr>
        <p:grpSpPr>
          <a:xfrm>
            <a:off x="6490535" y="3753668"/>
            <a:ext cx="1043740" cy="557682"/>
            <a:chOff x="10744099" y="4872525"/>
            <a:chExt cx="1391653" cy="743576"/>
          </a:xfrm>
        </p:grpSpPr>
        <p:sp>
          <p:nvSpPr>
            <p:cNvPr id="116" name="Google Shape;604;g104fbc6873a_0_142">
              <a:extLst>
                <a:ext uri="{FF2B5EF4-FFF2-40B4-BE49-F238E27FC236}">
                  <a16:creationId xmlns:a16="http://schemas.microsoft.com/office/drawing/2014/main" id="{91FF6070-2793-4AE8-8D93-D90626EFAE99}"/>
                </a:ext>
              </a:extLst>
            </p:cNvPr>
            <p:cNvSpPr/>
            <p:nvPr/>
          </p:nvSpPr>
          <p:spPr>
            <a:xfrm>
              <a:off x="10744099" y="4872525"/>
              <a:ext cx="1234703" cy="356100"/>
            </a:xfrm>
            <a:prstGeom prst="rect">
              <a:avLst/>
            </a:prstGeom>
            <a:noFill/>
            <a:ln>
              <a:noFill/>
            </a:ln>
          </p:spPr>
          <p:txBody>
            <a:bodyPr spcFirstLastPara="1" wrap="square" lIns="0" tIns="0" rIns="0" bIns="0" anchor="b" anchorCtr="0">
              <a:noAutofit/>
            </a:bodyPr>
            <a:lstStyle/>
            <a:p>
              <a:r>
                <a:rPr lang="it-IT" sz="2400" b="1" dirty="0">
                  <a:solidFill>
                    <a:schemeClr val="bg1"/>
                  </a:solidFill>
                  <a:latin typeface="+mj-lt"/>
                </a:rPr>
                <a:t>10</a:t>
              </a:r>
              <a:r>
                <a:rPr lang="it-IT" sz="825" b="1" dirty="0">
                  <a:solidFill>
                    <a:schemeClr val="bg1"/>
                  </a:solidFill>
                  <a:latin typeface="+mj-lt"/>
                </a:rPr>
                <a:t> </a:t>
              </a:r>
              <a:r>
                <a:rPr lang="it-IT" sz="825" dirty="0">
                  <a:solidFill>
                    <a:schemeClr val="bg1"/>
                  </a:solidFill>
                </a:rPr>
                <a:t>MILA</a:t>
              </a:r>
              <a:endParaRPr sz="825" dirty="0">
                <a:solidFill>
                  <a:schemeClr val="bg1"/>
                </a:solidFill>
              </a:endParaRPr>
            </a:p>
          </p:txBody>
        </p:sp>
        <p:sp>
          <p:nvSpPr>
            <p:cNvPr id="117" name="Google Shape;608;g104fbc6873a_0_142">
              <a:extLst>
                <a:ext uri="{FF2B5EF4-FFF2-40B4-BE49-F238E27FC236}">
                  <a16:creationId xmlns:a16="http://schemas.microsoft.com/office/drawing/2014/main" id="{7FD6B2F7-E332-4DAE-B1B1-AE6D1E29E754}"/>
                </a:ext>
              </a:extLst>
            </p:cNvPr>
            <p:cNvSpPr txBox="1"/>
            <p:nvPr/>
          </p:nvSpPr>
          <p:spPr>
            <a:xfrm>
              <a:off x="10744099" y="5260001"/>
              <a:ext cx="1391653" cy="356100"/>
            </a:xfrm>
            <a:prstGeom prst="rect">
              <a:avLst/>
            </a:prstGeom>
            <a:noFill/>
            <a:ln>
              <a:noFill/>
            </a:ln>
          </p:spPr>
          <p:txBody>
            <a:bodyPr spcFirstLastPara="1" wrap="square" lIns="0" tIns="0" rIns="0" bIns="0" anchor="t" anchorCtr="0">
              <a:noAutofit/>
            </a:bodyPr>
            <a:lstStyle/>
            <a:p>
              <a:r>
                <a:rPr lang="it-IT" sz="1050" dirty="0">
                  <a:solidFill>
                    <a:schemeClr val="bg1"/>
                  </a:solidFill>
                  <a:latin typeface="Arial"/>
                  <a:ea typeface="Arial"/>
                  <a:cs typeface="Arial"/>
                  <a:sym typeface="Arial"/>
                </a:rPr>
                <a:t>edifici efficientati</a:t>
              </a:r>
              <a:endParaRPr sz="2400" dirty="0">
                <a:solidFill>
                  <a:schemeClr val="bg1"/>
                </a:solidFill>
              </a:endParaRPr>
            </a:p>
          </p:txBody>
        </p:sp>
      </p:grpSp>
      <p:grpSp>
        <p:nvGrpSpPr>
          <p:cNvPr id="118" name="Gruppo 117"/>
          <p:cNvGrpSpPr/>
          <p:nvPr/>
        </p:nvGrpSpPr>
        <p:grpSpPr>
          <a:xfrm>
            <a:off x="6490243" y="4511784"/>
            <a:ext cx="1152169" cy="606597"/>
            <a:chOff x="7609255" y="2361860"/>
            <a:chExt cx="1536225" cy="808796"/>
          </a:xfrm>
        </p:grpSpPr>
        <p:sp>
          <p:nvSpPr>
            <p:cNvPr id="119" name="Google Shape;621;g104fbc6873a_0_142">
              <a:extLst>
                <a:ext uri="{FF2B5EF4-FFF2-40B4-BE49-F238E27FC236}">
                  <a16:creationId xmlns:a16="http://schemas.microsoft.com/office/drawing/2014/main" id="{BCA4A102-6D69-4F4A-9245-7970342831CB}"/>
                </a:ext>
              </a:extLst>
            </p:cNvPr>
            <p:cNvSpPr/>
            <p:nvPr/>
          </p:nvSpPr>
          <p:spPr>
            <a:xfrm>
              <a:off x="7609256" y="2361860"/>
              <a:ext cx="1536224" cy="530700"/>
            </a:xfrm>
            <a:prstGeom prst="rect">
              <a:avLst/>
            </a:prstGeom>
            <a:noFill/>
            <a:ln>
              <a:noFill/>
            </a:ln>
          </p:spPr>
          <p:txBody>
            <a:bodyPr spcFirstLastPara="1" wrap="square" lIns="0" tIns="0" rIns="0" bIns="0" anchor="b" anchorCtr="0">
              <a:noAutofit/>
            </a:bodyPr>
            <a:lstStyle/>
            <a:p>
              <a:r>
                <a:rPr lang="it-IT" sz="2400" b="1" dirty="0">
                  <a:solidFill>
                    <a:schemeClr val="bg1"/>
                  </a:solidFill>
                  <a:latin typeface="+mj-lt"/>
                </a:rPr>
                <a:t>2.600</a:t>
              </a:r>
              <a:endParaRPr sz="2100" b="1" dirty="0">
                <a:solidFill>
                  <a:schemeClr val="bg1"/>
                </a:solidFill>
                <a:latin typeface="+mj-lt"/>
              </a:endParaRPr>
            </a:p>
          </p:txBody>
        </p:sp>
        <p:sp>
          <p:nvSpPr>
            <p:cNvPr id="120" name="Google Shape;622;g104fbc6873a_0_142">
              <a:extLst>
                <a:ext uri="{FF2B5EF4-FFF2-40B4-BE49-F238E27FC236}">
                  <a16:creationId xmlns:a16="http://schemas.microsoft.com/office/drawing/2014/main" id="{750FC4CB-3F94-448C-BDAB-E3363C149FF8}"/>
                </a:ext>
              </a:extLst>
            </p:cNvPr>
            <p:cNvSpPr txBox="1"/>
            <p:nvPr/>
          </p:nvSpPr>
          <p:spPr>
            <a:xfrm>
              <a:off x="7609255" y="2892556"/>
              <a:ext cx="1090605" cy="278100"/>
            </a:xfrm>
            <a:prstGeom prst="rect">
              <a:avLst/>
            </a:prstGeom>
            <a:noFill/>
            <a:ln>
              <a:noFill/>
            </a:ln>
          </p:spPr>
          <p:txBody>
            <a:bodyPr spcFirstLastPara="1" wrap="square" lIns="0" tIns="0" rIns="0" bIns="0" anchor="t" anchorCtr="0">
              <a:noAutofit/>
            </a:bodyPr>
            <a:lstStyle/>
            <a:p>
              <a:r>
                <a:rPr lang="it-IT" sz="1050" dirty="0">
                  <a:solidFill>
                    <a:schemeClr val="bg1"/>
                  </a:solidFill>
                  <a:latin typeface="Arial"/>
                  <a:ea typeface="Arial"/>
                  <a:cs typeface="Arial"/>
                  <a:sym typeface="Arial"/>
                </a:rPr>
                <a:t>condomini</a:t>
              </a:r>
              <a:endParaRPr sz="2400" dirty="0">
                <a:solidFill>
                  <a:schemeClr val="bg1"/>
                </a:solidFill>
              </a:endParaRPr>
            </a:p>
          </p:txBody>
        </p:sp>
      </p:grpSp>
      <p:sp>
        <p:nvSpPr>
          <p:cNvPr id="74" name="Google Shape;611;g104fbc6873a_0_142">
            <a:extLst>
              <a:ext uri="{FF2B5EF4-FFF2-40B4-BE49-F238E27FC236}">
                <a16:creationId xmlns:a16="http://schemas.microsoft.com/office/drawing/2014/main" id="{53375DE5-51AE-4957-BCD8-62CD1B4D39C2}"/>
              </a:ext>
            </a:extLst>
          </p:cNvPr>
          <p:cNvSpPr/>
          <p:nvPr/>
        </p:nvSpPr>
        <p:spPr>
          <a:xfrm>
            <a:off x="4908149" y="2708717"/>
            <a:ext cx="1152168" cy="398025"/>
          </a:xfrm>
          <a:prstGeom prst="rect">
            <a:avLst/>
          </a:prstGeom>
          <a:noFill/>
          <a:ln>
            <a:noFill/>
          </a:ln>
        </p:spPr>
        <p:txBody>
          <a:bodyPr spcFirstLastPara="1" wrap="square" lIns="0" tIns="0" rIns="0" bIns="0" anchor="b" anchorCtr="0">
            <a:noAutofit/>
          </a:bodyPr>
          <a:lstStyle/>
          <a:p>
            <a:endParaRPr lang="it-IT" sz="2400" b="1" dirty="0">
              <a:solidFill>
                <a:schemeClr val="bg1"/>
              </a:solidFill>
              <a:latin typeface="+mj-lt"/>
            </a:endParaRPr>
          </a:p>
          <a:p>
            <a:r>
              <a:rPr lang="it-IT" sz="2400" b="1" dirty="0">
                <a:solidFill>
                  <a:schemeClr val="bg1"/>
                </a:solidFill>
                <a:latin typeface="+mj-lt"/>
              </a:rPr>
              <a:t>2.000</a:t>
            </a:r>
            <a:endParaRPr sz="2400" b="1" dirty="0">
              <a:solidFill>
                <a:schemeClr val="bg1"/>
              </a:solidFill>
              <a:latin typeface="+mj-lt"/>
            </a:endParaRPr>
          </a:p>
        </p:txBody>
      </p:sp>
      <p:sp>
        <p:nvSpPr>
          <p:cNvPr id="76" name="Google Shape;612;g104fbc6873a_0_142">
            <a:extLst>
              <a:ext uri="{FF2B5EF4-FFF2-40B4-BE49-F238E27FC236}">
                <a16:creationId xmlns:a16="http://schemas.microsoft.com/office/drawing/2014/main" id="{851706A9-45B8-468C-9A8E-7C92C602C378}"/>
              </a:ext>
            </a:extLst>
          </p:cNvPr>
          <p:cNvSpPr txBox="1"/>
          <p:nvPr/>
        </p:nvSpPr>
        <p:spPr>
          <a:xfrm>
            <a:off x="4939159" y="3055400"/>
            <a:ext cx="588113" cy="130050"/>
          </a:xfrm>
          <a:prstGeom prst="rect">
            <a:avLst/>
          </a:prstGeom>
          <a:noFill/>
          <a:ln>
            <a:noFill/>
          </a:ln>
        </p:spPr>
        <p:txBody>
          <a:bodyPr spcFirstLastPara="1" wrap="square" lIns="0" tIns="0" rIns="0" bIns="0" anchor="t" anchorCtr="0">
            <a:noAutofit/>
          </a:bodyPr>
          <a:lstStyle/>
          <a:p>
            <a:r>
              <a:rPr lang="it-IT" sz="1050" dirty="0">
                <a:solidFill>
                  <a:schemeClr val="bg1"/>
                </a:solidFill>
                <a:latin typeface="Arial"/>
                <a:ea typeface="Arial"/>
                <a:cs typeface="Arial"/>
                <a:sym typeface="Arial"/>
              </a:rPr>
              <a:t>scuole</a:t>
            </a:r>
            <a:endParaRPr sz="2400" dirty="0">
              <a:solidFill>
                <a:schemeClr val="bg1"/>
              </a:solidFill>
            </a:endParaRPr>
          </a:p>
        </p:txBody>
      </p:sp>
      <p:sp>
        <p:nvSpPr>
          <p:cNvPr id="77" name="Google Shape;612;g104fbc6873a_0_142">
            <a:extLst>
              <a:ext uri="{FF2B5EF4-FFF2-40B4-BE49-F238E27FC236}">
                <a16:creationId xmlns:a16="http://schemas.microsoft.com/office/drawing/2014/main" id="{AAB89555-D093-47DB-9A02-BD3F99E4AD0C}"/>
              </a:ext>
            </a:extLst>
          </p:cNvPr>
          <p:cNvSpPr txBox="1"/>
          <p:nvPr/>
        </p:nvSpPr>
        <p:spPr>
          <a:xfrm>
            <a:off x="4953447" y="2591757"/>
            <a:ext cx="588113" cy="130050"/>
          </a:xfrm>
          <a:prstGeom prst="rect">
            <a:avLst/>
          </a:prstGeom>
          <a:noFill/>
          <a:ln>
            <a:noFill/>
          </a:ln>
        </p:spPr>
        <p:txBody>
          <a:bodyPr spcFirstLastPara="1" wrap="square" lIns="0" tIns="0" rIns="0" bIns="0" anchor="t" anchorCtr="0">
            <a:noAutofit/>
          </a:bodyPr>
          <a:lstStyle/>
          <a:p>
            <a:r>
              <a:rPr lang="it-IT" sz="1050" dirty="0">
                <a:solidFill>
                  <a:schemeClr val="bg1"/>
                </a:solidFill>
              </a:rPr>
              <a:t>oltre</a:t>
            </a:r>
            <a:endParaRPr sz="1050" dirty="0">
              <a:solidFill>
                <a:schemeClr val="bg1"/>
              </a:solidFill>
            </a:endParaRPr>
          </a:p>
        </p:txBody>
      </p:sp>
    </p:spTree>
    <p:extLst>
      <p:ext uri="{BB962C8B-B14F-4D97-AF65-F5344CB8AC3E}">
        <p14:creationId xmlns:p14="http://schemas.microsoft.com/office/powerpoint/2010/main" val="970937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CAA0D35-8B02-56CC-888A-BD65B0F2B5DA}"/>
              </a:ext>
            </a:extLst>
          </p:cNvPr>
          <p:cNvSpPr txBox="1"/>
          <p:nvPr/>
        </p:nvSpPr>
        <p:spPr>
          <a:xfrm>
            <a:off x="4553773" y="3928496"/>
            <a:ext cx="4572000" cy="528350"/>
          </a:xfrm>
          <a:prstGeom prst="rect">
            <a:avLst/>
          </a:prstGeom>
          <a:noFill/>
        </p:spPr>
        <p:txBody>
          <a:bodyPr wrap="square">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it-IT" sz="1600" b="1" dirty="0">
                <a:solidFill>
                  <a:schemeClr val="bg1"/>
                </a:solidFill>
                <a:latin typeface="Arial" panose="020B0604020202020204" pitchFamily="34" charset="0"/>
                <a:cs typeface="Arial" panose="020B0604020202020204" pitchFamily="34" charset="0"/>
              </a:rPr>
              <a:t>INVESTIMENTI EFFICIENTAMENTO ENERGETICO: 7,7 ML €</a:t>
            </a:r>
          </a:p>
        </p:txBody>
      </p:sp>
      <p:sp>
        <p:nvSpPr>
          <p:cNvPr id="6" name="CasellaDiTesto 5">
            <a:extLst>
              <a:ext uri="{FF2B5EF4-FFF2-40B4-BE49-F238E27FC236}">
                <a16:creationId xmlns:a16="http://schemas.microsoft.com/office/drawing/2014/main" id="{E92DE1E7-4CA9-3421-98D4-8C136C9315C5}"/>
              </a:ext>
            </a:extLst>
          </p:cNvPr>
          <p:cNvSpPr txBox="1"/>
          <p:nvPr/>
        </p:nvSpPr>
        <p:spPr>
          <a:xfrm>
            <a:off x="4534720" y="4532952"/>
            <a:ext cx="4572000" cy="310341"/>
          </a:xfrm>
          <a:prstGeom prst="rect">
            <a:avLst/>
          </a:prstGeom>
          <a:noFill/>
        </p:spPr>
        <p:txBody>
          <a:bodyPr wrap="square">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it-IT" sz="1600" b="1" dirty="0">
                <a:solidFill>
                  <a:schemeClr val="bg1"/>
                </a:solidFill>
                <a:latin typeface="Arial" panose="020B0604020202020204" pitchFamily="34" charset="0"/>
                <a:cs typeface="Arial" panose="020B0604020202020204" pitchFamily="34" charset="0"/>
              </a:rPr>
              <a:t>DURATA CONCESSIONE: 15 ANNI   </a:t>
            </a:r>
          </a:p>
        </p:txBody>
      </p:sp>
      <p:sp>
        <p:nvSpPr>
          <p:cNvPr id="4" name="Rettangolo 3">
            <a:extLst>
              <a:ext uri="{FF2B5EF4-FFF2-40B4-BE49-F238E27FC236}">
                <a16:creationId xmlns:a16="http://schemas.microsoft.com/office/drawing/2014/main" id="{067CD43F-978F-ABC9-9433-9EBDF2DCA06B}"/>
              </a:ext>
            </a:extLst>
          </p:cNvPr>
          <p:cNvSpPr/>
          <p:nvPr/>
        </p:nvSpPr>
        <p:spPr bwMode="gray">
          <a:xfrm>
            <a:off x="617165" y="764704"/>
            <a:ext cx="4913843" cy="499038"/>
          </a:xfrm>
          <a:prstGeom prst="rect">
            <a:avLst/>
          </a:prstGeom>
          <a:noFill/>
        </p:spPr>
        <p:txBody>
          <a:bodyPr vert="horz" lIns="0" tIns="0" rIns="0" bIns="0" rtlCol="0" anchor="t" anchorCtr="0">
            <a:normAutofit/>
          </a:bodyPr>
          <a:lstStyle/>
          <a:p>
            <a:pPr>
              <a:lnSpc>
                <a:spcPct val="95000"/>
              </a:lnSpc>
              <a:spcBef>
                <a:spcPts val="600"/>
              </a:spcBef>
              <a:spcAft>
                <a:spcPts val="600"/>
              </a:spcAft>
              <a:buClr>
                <a:schemeClr val="tx1"/>
              </a:buClr>
              <a:buSzPct val="80000"/>
            </a:pPr>
            <a:r>
              <a:rPr lang="it-IT" sz="2200" b="1" dirty="0">
                <a:solidFill>
                  <a:schemeClr val="accent2"/>
                </a:solidFill>
                <a:latin typeface="+mj-lt"/>
                <a:ea typeface="+mj-ea"/>
                <a:cs typeface="+mj-cs"/>
              </a:rPr>
              <a:t>Attività in programma:</a:t>
            </a:r>
          </a:p>
        </p:txBody>
      </p:sp>
      <p:sp>
        <p:nvSpPr>
          <p:cNvPr id="5" name="CasellaDiTesto 4">
            <a:extLst>
              <a:ext uri="{FF2B5EF4-FFF2-40B4-BE49-F238E27FC236}">
                <a16:creationId xmlns:a16="http://schemas.microsoft.com/office/drawing/2014/main" id="{17E65C31-FC82-FC23-2FD2-0AC09BB9B8B4}"/>
              </a:ext>
            </a:extLst>
          </p:cNvPr>
          <p:cNvSpPr txBox="1"/>
          <p:nvPr/>
        </p:nvSpPr>
        <p:spPr bwMode="gray">
          <a:xfrm>
            <a:off x="589649" y="1622655"/>
            <a:ext cx="4572001" cy="4412210"/>
          </a:xfrm>
          <a:prstGeom prst="rect">
            <a:avLst/>
          </a:prstGeom>
        </p:spPr>
        <p:txBody>
          <a:bodyPr vert="horz" lIns="0" tIns="0" rIns="0" bIns="0" rtlCol="0" anchor="t" anchorCtr="0">
            <a:normAutofit fontScale="55000" lnSpcReduction="20000"/>
          </a:bodyPr>
          <a:lstStyle/>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manutenzione ordinaria, programmata, preventiva e correttiva degli impianti termici, climatizzazione, antincendio, impianti elettrici degli immobili, cabine elettriche e gruppi elettrogeni; </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approvvigionamento e fornitura di energia primaria elettrica;</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approvvigionamento e fornitura di energia primaria fossile; </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reperibilità e pronto intervento, 24/24h, 365gg/anno;  </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efficientamento energetico degli impianti tecnologici;</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assunzione del ruolo di «Terzo Responsabile»;</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razionalizzazione, ottimizzazione delle emissioni di gas serra; </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realizzazione di un sistema di gestione e telecontrollo informatizzato;</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messa in sicurezza e/o di messa a norma degli impianti;  </a:t>
            </a:r>
          </a:p>
          <a:p>
            <a:pPr indent="-171450" defTabSz="685800">
              <a:lnSpc>
                <a:spcPct val="90000"/>
              </a:lnSpc>
              <a:spcBef>
                <a:spcPts val="750"/>
              </a:spcBef>
              <a:buBlip>
                <a:blip r:embed="rId2"/>
              </a:buBlip>
              <a:defRPr/>
            </a:pPr>
            <a:r>
              <a:rPr lang="it-IT" sz="2500" b="1" dirty="0">
                <a:solidFill>
                  <a:srgbClr val="0080C0"/>
                </a:solidFill>
                <a:latin typeface="Arial" panose="020B0604020202020204" pitchFamily="34" charset="0"/>
                <a:cs typeface="Arial" panose="020B0604020202020204" pitchFamily="34" charset="0"/>
              </a:rPr>
              <a:t> certificazione interventi di risparmio energetico, per accesso ai TEE;</a:t>
            </a:r>
          </a:p>
          <a:p>
            <a:pPr indent="-171450" defTabSz="685800">
              <a:lnSpc>
                <a:spcPct val="90000"/>
              </a:lnSpc>
              <a:spcBef>
                <a:spcPts val="750"/>
              </a:spcBef>
              <a:buBlip>
                <a:blip r:embed="rId2"/>
              </a:buBlip>
              <a:defRPr/>
            </a:pPr>
            <a:endParaRPr lang="it-IT" sz="2500" dirty="0">
              <a:solidFill>
                <a:srgbClr val="FFFFFF">
                  <a:lumMod val="50000"/>
                </a:srgbClr>
              </a:solidFill>
              <a:latin typeface="Arial" panose="020B0604020202020204" pitchFamily="34" charset="0"/>
              <a:cs typeface="Arial" panose="020B0604020202020204" pitchFamily="34" charset="0"/>
            </a:endParaRPr>
          </a:p>
          <a:p>
            <a:pPr indent="-171450" defTabSz="685800">
              <a:lnSpc>
                <a:spcPct val="90000"/>
              </a:lnSpc>
              <a:spcBef>
                <a:spcPts val="750"/>
              </a:spcBef>
              <a:buBlip>
                <a:blip r:embed="rId2"/>
              </a:buBlip>
              <a:defRPr/>
            </a:pPr>
            <a:endParaRPr lang="it-IT" sz="900" dirty="0">
              <a:solidFill>
                <a:srgbClr val="FFFFFF">
                  <a:lumMod val="50000"/>
                </a:srgbClr>
              </a:solidFill>
              <a:latin typeface="Arial" panose="020B0604020202020204" pitchFamily="34" charset="0"/>
              <a:cs typeface="Arial" panose="020B0604020202020204" pitchFamily="34" charset="0"/>
            </a:endParaRPr>
          </a:p>
        </p:txBody>
      </p:sp>
      <p:pic>
        <p:nvPicPr>
          <p:cNvPr id="9" name="Immagine 8" descr="Immagine che contiene grafico&#10;&#10;Descrizione generata automaticamente">
            <a:extLst>
              <a:ext uri="{FF2B5EF4-FFF2-40B4-BE49-F238E27FC236}">
                <a16:creationId xmlns:a16="http://schemas.microsoft.com/office/drawing/2014/main" id="{A8C33AE1-48CA-AE59-F745-4FF7836D6E02}"/>
              </a:ext>
            </a:extLst>
          </p:cNvPr>
          <p:cNvPicPr>
            <a:picLocks noChangeAspect="1"/>
          </p:cNvPicPr>
          <p:nvPr/>
        </p:nvPicPr>
        <p:blipFill>
          <a:blip r:embed="rId3"/>
          <a:stretch>
            <a:fillRect/>
          </a:stretch>
        </p:blipFill>
        <p:spPr>
          <a:xfrm>
            <a:off x="5336089" y="2149397"/>
            <a:ext cx="3232253" cy="2383555"/>
          </a:xfrm>
          <a:prstGeom prst="rect">
            <a:avLst/>
          </a:prstGeom>
          <a:noFill/>
        </p:spPr>
      </p:pic>
    </p:spTree>
    <p:extLst>
      <p:ext uri="{BB962C8B-B14F-4D97-AF65-F5344CB8AC3E}">
        <p14:creationId xmlns:p14="http://schemas.microsoft.com/office/powerpoint/2010/main" val="189973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064327A-46E7-4538-AC9A-581DD900AAE9}"/>
              </a:ext>
            </a:extLst>
          </p:cNvPr>
          <p:cNvSpPr/>
          <p:nvPr/>
        </p:nvSpPr>
        <p:spPr>
          <a:xfrm>
            <a:off x="539552" y="755403"/>
            <a:ext cx="6030818" cy="413959"/>
          </a:xfrm>
          <a:prstGeom prst="rect">
            <a:avLst/>
          </a:prstGeom>
        </p:spPr>
        <p:txBody>
          <a:bodyPr wrap="none">
            <a:spAutoFit/>
          </a:bodyPr>
          <a:lstStyle/>
          <a:p>
            <a:pPr>
              <a:lnSpc>
                <a:spcPct val="95000"/>
              </a:lnSpc>
              <a:spcBef>
                <a:spcPts val="600"/>
              </a:spcBef>
              <a:spcAft>
                <a:spcPts val="600"/>
              </a:spcAft>
              <a:buClr>
                <a:schemeClr val="tx1"/>
              </a:buClr>
              <a:buSzPct val="80000"/>
            </a:pPr>
            <a:r>
              <a:rPr lang="it-IT" sz="2200" b="1" dirty="0">
                <a:solidFill>
                  <a:schemeClr val="accent2"/>
                </a:solidFill>
                <a:latin typeface="+mj-lt"/>
                <a:ea typeface="+mj-ea"/>
                <a:cs typeface="+mj-cs"/>
              </a:rPr>
              <a:t>Dettagli interventi di efficienza energetica:</a:t>
            </a:r>
          </a:p>
        </p:txBody>
      </p:sp>
      <p:sp>
        <p:nvSpPr>
          <p:cNvPr id="3" name="CasellaDiTesto 2">
            <a:extLst>
              <a:ext uri="{FF2B5EF4-FFF2-40B4-BE49-F238E27FC236}">
                <a16:creationId xmlns:a16="http://schemas.microsoft.com/office/drawing/2014/main" id="{4731D713-481E-41C9-8097-B52FB24FDACB}"/>
              </a:ext>
            </a:extLst>
          </p:cNvPr>
          <p:cNvSpPr txBox="1"/>
          <p:nvPr/>
        </p:nvSpPr>
        <p:spPr>
          <a:xfrm>
            <a:off x="539552" y="1556792"/>
            <a:ext cx="7992888" cy="3679982"/>
          </a:xfrm>
          <a:prstGeom prst="rect">
            <a:avLst/>
          </a:prstGeom>
          <a:noFill/>
        </p:spPr>
        <p:txBody>
          <a:bodyPr wrap="square" rtlCol="0">
            <a:spAutoFit/>
          </a:bodyPr>
          <a:lstStyle/>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sostituzione integrale degli infissi esistenti </a:t>
            </a:r>
          </a:p>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Interventi di riqualificazione impianti elettrici e di illuminazione indoor </a:t>
            </a:r>
          </a:p>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Interventi di autoproduzione da fonte rinnovabile </a:t>
            </a:r>
          </a:p>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sostituzione di generatori di calore esistenti con nuovi gruppi termici ad altissima efficienza </a:t>
            </a:r>
          </a:p>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Interventi di realizzazione di Micro </a:t>
            </a:r>
            <a:r>
              <a:rPr lang="it-IT" sz="1600" b="1" dirty="0" err="1">
                <a:solidFill>
                  <a:srgbClr val="0080C0"/>
                </a:solidFill>
                <a:latin typeface="Arial" panose="020B0604020202020204" pitchFamily="34" charset="0"/>
                <a:cs typeface="Arial" panose="020B0604020202020204" pitchFamily="34" charset="0"/>
              </a:rPr>
              <a:t>Grid</a:t>
            </a:r>
            <a:endParaRPr lang="it-IT" sz="1600" b="1" dirty="0">
              <a:solidFill>
                <a:srgbClr val="0080C0"/>
              </a:solidFill>
              <a:latin typeface="Arial" panose="020B0604020202020204" pitchFamily="34" charset="0"/>
              <a:cs typeface="Arial" panose="020B0604020202020204" pitchFamily="34" charset="0"/>
            </a:endParaRPr>
          </a:p>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Interventi di riqualificazione reti di distribuzione impianti termici</a:t>
            </a:r>
          </a:p>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Interventi di realizzazione di nuovi Impianti Antintrusione in immobili scolastici</a:t>
            </a:r>
          </a:p>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Interventi di riqualificazione sistemi di dissipazione impianti termici.</a:t>
            </a:r>
          </a:p>
          <a:p>
            <a:pPr indent="-171450" defTabSz="685800">
              <a:lnSpc>
                <a:spcPct val="90000"/>
              </a:lnSpc>
              <a:spcBef>
                <a:spcPts val="750"/>
              </a:spcBef>
              <a:buClr>
                <a:schemeClr val="bg2">
                  <a:lumMod val="50000"/>
                </a:schemeClr>
              </a:buClr>
              <a:buSzPct val="100000"/>
              <a:buBlip>
                <a:blip r:embed="rId2"/>
              </a:buBlip>
              <a:defRPr/>
            </a:pPr>
            <a:r>
              <a:rPr lang="it-IT" sz="1600" b="1" dirty="0">
                <a:solidFill>
                  <a:srgbClr val="0080C0"/>
                </a:solidFill>
                <a:latin typeface="Arial" panose="020B0604020202020204" pitchFamily="34" charset="0"/>
                <a:cs typeface="Arial" panose="020B0604020202020204" pitchFamily="34" charset="0"/>
              </a:rPr>
              <a:t>Sostituzione integrale di Pompe di Calore Centralizzate con nuove unità ad altissima efficienza</a:t>
            </a:r>
          </a:p>
          <a:p>
            <a:pPr marL="285750" indent="-285750" algn="just">
              <a:buClr>
                <a:schemeClr val="bg2">
                  <a:lumMod val="50000"/>
                </a:schemeClr>
              </a:buClr>
              <a:buSzPct val="100000"/>
              <a:buFont typeface="Wingdings" panose="05000000000000000000" pitchFamily="2" charset="2"/>
              <a:buChar char="Ø"/>
            </a:pPr>
            <a:endParaRPr lang="it-IT" sz="1600" b="1" dirty="0">
              <a:solidFill>
                <a:srgbClr val="0070C0"/>
              </a:solidFill>
              <a:latin typeface="+mj-lt"/>
              <a:cs typeface="Arial" pitchFamily="34" charset="0"/>
            </a:endParaRPr>
          </a:p>
        </p:txBody>
      </p:sp>
    </p:spTree>
    <p:extLst>
      <p:ext uri="{BB962C8B-B14F-4D97-AF65-F5344CB8AC3E}">
        <p14:creationId xmlns:p14="http://schemas.microsoft.com/office/powerpoint/2010/main" val="14602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3">
            <a:extLst>
              <a:ext uri="{FF2B5EF4-FFF2-40B4-BE49-F238E27FC236}">
                <a16:creationId xmlns:a16="http://schemas.microsoft.com/office/drawing/2014/main" id="{506E7564-D1A1-AD2C-29B5-63F787F6B554}"/>
              </a:ext>
            </a:extLst>
          </p:cNvPr>
          <p:cNvPicPr>
            <a:picLocks noChangeAspect="1"/>
          </p:cNvPicPr>
          <p:nvPr/>
        </p:nvPicPr>
        <p:blipFill>
          <a:blip r:embed="rId2"/>
          <a:stretch>
            <a:fillRect/>
          </a:stretch>
        </p:blipFill>
        <p:spPr>
          <a:xfrm>
            <a:off x="4644008" y="3319646"/>
            <a:ext cx="3699680" cy="2222422"/>
          </a:xfrm>
          <a:prstGeom prst="rect">
            <a:avLst/>
          </a:prstGeom>
        </p:spPr>
      </p:pic>
      <p:pic>
        <p:nvPicPr>
          <p:cNvPr id="3" name="Immagine 2">
            <a:extLst>
              <a:ext uri="{FF2B5EF4-FFF2-40B4-BE49-F238E27FC236}">
                <a16:creationId xmlns:a16="http://schemas.microsoft.com/office/drawing/2014/main" id="{4955563C-18F8-4A84-B98A-AC7C1FDC7FA9}"/>
              </a:ext>
            </a:extLst>
          </p:cNvPr>
          <p:cNvPicPr>
            <a:picLocks noChangeAspect="1"/>
          </p:cNvPicPr>
          <p:nvPr/>
        </p:nvPicPr>
        <p:blipFill>
          <a:blip r:embed="rId3"/>
          <a:stretch>
            <a:fillRect/>
          </a:stretch>
        </p:blipFill>
        <p:spPr>
          <a:xfrm>
            <a:off x="1835696" y="3543812"/>
            <a:ext cx="1780186" cy="1774090"/>
          </a:xfrm>
          <a:prstGeom prst="rect">
            <a:avLst/>
          </a:prstGeom>
        </p:spPr>
      </p:pic>
      <p:sp>
        <p:nvSpPr>
          <p:cNvPr id="2" name="CasellaDiTesto 1">
            <a:extLst>
              <a:ext uri="{FF2B5EF4-FFF2-40B4-BE49-F238E27FC236}">
                <a16:creationId xmlns:a16="http://schemas.microsoft.com/office/drawing/2014/main" id="{DCB9993B-EBFC-C08A-89EC-4FE2DD6954E4}"/>
              </a:ext>
            </a:extLst>
          </p:cNvPr>
          <p:cNvSpPr txBox="1"/>
          <p:nvPr/>
        </p:nvSpPr>
        <p:spPr>
          <a:xfrm>
            <a:off x="1691680" y="2132856"/>
            <a:ext cx="5760640" cy="830997"/>
          </a:xfrm>
          <a:prstGeom prst="rect">
            <a:avLst/>
          </a:prstGeom>
          <a:noFill/>
        </p:spPr>
        <p:txBody>
          <a:bodyPr wrap="square" rtlCol="0">
            <a:spAutoFit/>
          </a:bodyPr>
          <a:lstStyle/>
          <a:p>
            <a:pPr algn="just">
              <a:buClr>
                <a:schemeClr val="bg2">
                  <a:lumMod val="50000"/>
                </a:schemeClr>
              </a:buClr>
              <a:buSzPct val="100000"/>
            </a:pPr>
            <a:r>
              <a:rPr lang="it-IT" sz="3200" b="1" dirty="0">
                <a:solidFill>
                  <a:srgbClr val="0080C0"/>
                </a:solidFill>
                <a:latin typeface="+mj-lt"/>
                <a:cs typeface="Arial" pitchFamily="34" charset="0"/>
              </a:rPr>
              <a:t>GRAZIE PER L’ATTENZIONE</a:t>
            </a:r>
            <a:endParaRPr lang="it-IT" sz="3200" dirty="0">
              <a:solidFill>
                <a:srgbClr val="0080C0"/>
              </a:solidFill>
              <a:latin typeface="+mj-lt"/>
              <a:cs typeface="Arial" pitchFamily="34" charset="0"/>
            </a:endParaRPr>
          </a:p>
          <a:p>
            <a:pPr marL="285750" indent="-285750" algn="just">
              <a:buClr>
                <a:schemeClr val="bg2">
                  <a:lumMod val="50000"/>
                </a:schemeClr>
              </a:buClr>
              <a:buSzPct val="100000"/>
              <a:buFont typeface="Wingdings" panose="05000000000000000000" pitchFamily="2" charset="2"/>
              <a:buChar char="Ø"/>
            </a:pPr>
            <a:endParaRPr lang="it-IT" sz="1600" b="1" dirty="0">
              <a:solidFill>
                <a:srgbClr val="0070C0"/>
              </a:solidFill>
              <a:latin typeface="+mj-lt"/>
              <a:cs typeface="Arial" pitchFamily="34" charset="0"/>
            </a:endParaRPr>
          </a:p>
        </p:txBody>
      </p:sp>
    </p:spTree>
    <p:extLst>
      <p:ext uri="{BB962C8B-B14F-4D97-AF65-F5344CB8AC3E}">
        <p14:creationId xmlns:p14="http://schemas.microsoft.com/office/powerpoint/2010/main" val="19449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297DB16-8D45-4BB2-BDD3-F180F0ED451D}"/>
              </a:ext>
            </a:extLst>
          </p:cNvPr>
          <p:cNvPicPr>
            <a:picLocks noChangeAspect="1"/>
          </p:cNvPicPr>
          <p:nvPr/>
        </p:nvPicPr>
        <p:blipFill rotWithShape="1">
          <a:blip r:embed="rId2"/>
          <a:srcRect l="10891"/>
          <a:stretch/>
        </p:blipFill>
        <p:spPr>
          <a:xfrm>
            <a:off x="4" y="-19050"/>
            <a:ext cx="6741925" cy="6892735"/>
          </a:xfrm>
          <a:prstGeom prst="rect">
            <a:avLst/>
          </a:prstGeom>
        </p:spPr>
      </p:pic>
      <p:sp>
        <p:nvSpPr>
          <p:cNvPr id="4" name="Rettangolo 3">
            <a:extLst>
              <a:ext uri="{FF2B5EF4-FFF2-40B4-BE49-F238E27FC236}">
                <a16:creationId xmlns:a16="http://schemas.microsoft.com/office/drawing/2014/main" id="{B6B25151-C7C3-4D70-9EDB-372DD2D87E1A}"/>
              </a:ext>
            </a:extLst>
          </p:cNvPr>
          <p:cNvSpPr/>
          <p:nvPr/>
        </p:nvSpPr>
        <p:spPr>
          <a:xfrm>
            <a:off x="6330462" y="-19050"/>
            <a:ext cx="2813538" cy="6877050"/>
          </a:xfrm>
          <a:prstGeom prst="rect">
            <a:avLst/>
          </a:prstGeom>
          <a:solidFill>
            <a:srgbClr val="7DC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67F8938B-F451-4255-8F49-DD85260A4E59}"/>
              </a:ext>
            </a:extLst>
          </p:cNvPr>
          <p:cNvSpPr txBox="1"/>
          <p:nvPr/>
        </p:nvSpPr>
        <p:spPr>
          <a:xfrm>
            <a:off x="4486275" y="793139"/>
            <a:ext cx="4276725" cy="215443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PRESENTI IN TUTTA ITALIA,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 UN SERVIZIO SEMPRE ATTIVO.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Siamo presenti con una rete capillare di uffici su tutto il territorio nazionale e un call center attivo h 24 7 giorni su 7.</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Affianchiamo i nostri clienti con un’energia diversa, un servizio efficiente, un beneficio concreto.</a:t>
            </a:r>
          </a:p>
        </p:txBody>
      </p:sp>
      <p:pic>
        <p:nvPicPr>
          <p:cNvPr id="7" name="Immagine 6">
            <a:extLst>
              <a:ext uri="{FF2B5EF4-FFF2-40B4-BE49-F238E27FC236}">
                <a16:creationId xmlns:a16="http://schemas.microsoft.com/office/drawing/2014/main" id="{9DF029DC-E687-43DC-8490-B4800616405E}"/>
              </a:ext>
            </a:extLst>
          </p:cNvPr>
          <p:cNvPicPr>
            <a:picLocks noChangeAspect="1"/>
          </p:cNvPicPr>
          <p:nvPr/>
        </p:nvPicPr>
        <p:blipFill>
          <a:blip r:embed="rId3">
            <a:biLevel thresh="25000"/>
          </a:blip>
          <a:stretch>
            <a:fillRect/>
          </a:stretch>
        </p:blipFill>
        <p:spPr>
          <a:xfrm>
            <a:off x="7118477" y="5841237"/>
            <a:ext cx="2025190" cy="1032448"/>
          </a:xfrm>
          <a:prstGeom prst="rect">
            <a:avLst/>
          </a:prstGeom>
        </p:spPr>
      </p:pic>
    </p:spTree>
    <p:extLst>
      <p:ext uri="{BB962C8B-B14F-4D97-AF65-F5344CB8AC3E}">
        <p14:creationId xmlns:p14="http://schemas.microsoft.com/office/powerpoint/2010/main" val="18203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2A4187C-373D-449A-B393-CDD32C90A6AE}"/>
              </a:ext>
            </a:extLst>
          </p:cNvPr>
          <p:cNvSpPr txBox="1"/>
          <p:nvPr/>
        </p:nvSpPr>
        <p:spPr>
          <a:xfrm>
            <a:off x="482321" y="568046"/>
            <a:ext cx="815926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Le soluzioni ENGIE per il Territorio</a:t>
            </a:r>
          </a:p>
        </p:txBody>
      </p:sp>
      <p:sp>
        <p:nvSpPr>
          <p:cNvPr id="11" name="Rettangolo 10">
            <a:extLst>
              <a:ext uri="{FF2B5EF4-FFF2-40B4-BE49-F238E27FC236}">
                <a16:creationId xmlns:a16="http://schemas.microsoft.com/office/drawing/2014/main" id="{A1942488-D167-4DE0-B76A-50DE6C9794CD}"/>
              </a:ext>
            </a:extLst>
          </p:cNvPr>
          <p:cNvSpPr/>
          <p:nvPr/>
        </p:nvSpPr>
        <p:spPr>
          <a:xfrm>
            <a:off x="520421" y="2271474"/>
            <a:ext cx="8121160" cy="1515864"/>
          </a:xfrm>
          <a:prstGeom prst="rect">
            <a:avLst/>
          </a:prstGeom>
        </p:spPr>
        <p:txBody>
          <a:bodyPr wrap="square">
            <a:spAutoFit/>
          </a:bodyPr>
          <a:lstStyle/>
          <a:p>
            <a:pPr marL="0" marR="0" lvl="0" indent="0" algn="just" defTabSz="457200" rtl="0" eaLnBrk="1" fontAlgn="auto" latinLnBrk="0" hangingPunct="1">
              <a:lnSpc>
                <a:spcPts val="14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23D2B5"/>
                </a:solidFill>
                <a:effectLst/>
                <a:uLnTx/>
                <a:uFillTx/>
                <a:latin typeface="Arial" panose="020B0604020202020204" pitchFamily="34" charset="0"/>
                <a:ea typeface="+mn-ea"/>
                <a:cs typeface="Arial" panose="020B0604020202020204" pitchFamily="34" charset="0"/>
              </a:rPr>
              <a:t>Smart in the City</a:t>
            </a:r>
          </a:p>
          <a:p>
            <a:pPr marL="0" marR="0" lvl="0" indent="0" algn="just" defTabSz="457200" rtl="0" eaLnBrk="1" fontAlgn="auto" latinLnBrk="0" hangingPunct="1">
              <a:lnSpc>
                <a:spcPts val="14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Nelle città rendiamo intelligenti le infrastrutture mettendole in comunicazione fra loro e dotando le Amministrazioni di strumenti in grado di semplificare i processi decisionali. Attraverso LIVIN’, la piattaforma digitale creata da noi, integriamo sinergicamente i servizi urbani in un processo circolare che prevede:</a:t>
            </a:r>
          </a:p>
          <a:p>
            <a:pPr marL="171450" marR="0" lvl="0" indent="-171450" algn="just"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il monitoraggio dei dati, rilevati in tempo reale e in maniera dinamica</a:t>
            </a:r>
          </a:p>
          <a:p>
            <a:pPr marL="171450" marR="0" lvl="0" indent="-171450" algn="just"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l’aggregazione, l’analisi e l’elaborazione dei dati raccolti</a:t>
            </a:r>
          </a:p>
          <a:p>
            <a:pPr marL="171450" marR="0" lvl="0" indent="-171450" algn="just"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lo sviluppo di interventi, con l’identificazione delle azioni di mitigazione e di efficienza migliori per la riduzione delle emissioni</a:t>
            </a:r>
          </a:p>
          <a:p>
            <a:pPr marL="171450" marR="0" lvl="0" indent="-171450" algn="just" defTabSz="457200" rtl="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il controllo (e quindi, nuovo monitoraggio) dell’impatto</a:t>
            </a:r>
            <a:endParaRPr kumimoji="0" lang="it-IT"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3" name="Rettangolo 12">
            <a:extLst>
              <a:ext uri="{FF2B5EF4-FFF2-40B4-BE49-F238E27FC236}">
                <a16:creationId xmlns:a16="http://schemas.microsoft.com/office/drawing/2014/main" id="{74373665-53A3-4DAB-881F-3641B9FCDB31}"/>
              </a:ext>
            </a:extLst>
          </p:cNvPr>
          <p:cNvSpPr/>
          <p:nvPr/>
        </p:nvSpPr>
        <p:spPr>
          <a:xfrm>
            <a:off x="520421" y="1404155"/>
            <a:ext cx="8121161" cy="618183"/>
          </a:xfrm>
          <a:prstGeom prst="rect">
            <a:avLst/>
          </a:prstGeom>
        </p:spPr>
        <p:txBody>
          <a:bodyPr wrap="square">
            <a:spAutoFit/>
          </a:bodyPr>
          <a:lstStyle/>
          <a:p>
            <a:pPr marL="0" marR="0" lvl="0" indent="0" algn="just" defTabSz="457200" rtl="0" eaLnBrk="1" fontAlgn="auto" latinLnBrk="0" hangingPunct="1">
              <a:lnSpc>
                <a:spcPts val="14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23D2B5"/>
                </a:solidFill>
                <a:effectLst/>
                <a:uLnTx/>
                <a:uFillTx/>
                <a:latin typeface="Arial" panose="020B0604020202020204" pitchFamily="34" charset="0"/>
                <a:ea typeface="+mn-ea"/>
                <a:cs typeface="Arial" panose="020B0604020202020204" pitchFamily="34" charset="0"/>
              </a:rPr>
              <a:t>Energia e Sostenibilità </a:t>
            </a:r>
          </a:p>
          <a:p>
            <a:pPr marL="0" marR="0" lvl="0" indent="0" algn="just" defTabSz="457200" rtl="0" eaLnBrk="1" fontAlgn="auto" latinLnBrk="0" hangingPunct="1">
              <a:lnSpc>
                <a:spcPts val="14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Ottimizziamo gli impianti rendendoli più efficienti, individuiamo le migliori tecnologie, analizziamo i consumi e, attraverso una corretta manutenzione e riqualificazione, elaboriamo soluzioni di gestione che riducono l’impatto ambientale e i costi energetici.</a:t>
            </a:r>
            <a:endParaRPr kumimoji="0" lang="it-IT"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6" name="Rettangolo 15">
            <a:extLst>
              <a:ext uri="{FF2B5EF4-FFF2-40B4-BE49-F238E27FC236}">
                <a16:creationId xmlns:a16="http://schemas.microsoft.com/office/drawing/2014/main" id="{8B6053F9-F42F-4DD3-A51D-10A35B7FFBB2}"/>
              </a:ext>
            </a:extLst>
          </p:cNvPr>
          <p:cNvSpPr/>
          <p:nvPr/>
        </p:nvSpPr>
        <p:spPr>
          <a:xfrm>
            <a:off x="520420" y="5083329"/>
            <a:ext cx="8121161" cy="977255"/>
          </a:xfrm>
          <a:prstGeom prst="rect">
            <a:avLst/>
          </a:prstGeom>
        </p:spPr>
        <p:txBody>
          <a:bodyPr wrap="square">
            <a:spAutoFit/>
          </a:bodyPr>
          <a:lstStyle/>
          <a:p>
            <a:pPr marL="0" marR="0" lvl="0" indent="0" algn="just" defTabSz="457200" rtl="0" eaLnBrk="1" fontAlgn="auto" latinLnBrk="0" hangingPunct="1">
              <a:lnSpc>
                <a:spcPts val="14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23D2B5"/>
                </a:solidFill>
                <a:effectLst/>
                <a:uLnTx/>
                <a:uFillTx/>
                <a:latin typeface="Arial" panose="020B0604020202020204" pitchFamily="34" charset="0"/>
                <a:ea typeface="+mn-ea"/>
                <a:cs typeface="Arial" panose="020B0604020202020204" pitchFamily="34" charset="0"/>
              </a:rPr>
              <a:t>Facility Management</a:t>
            </a:r>
          </a:p>
          <a:p>
            <a:pPr marL="0" marR="0" lvl="0" indent="0" algn="just" defTabSz="457200" rtl="0" eaLnBrk="1" fontAlgn="auto" latinLnBrk="0" hangingPunct="1">
              <a:lnSpc>
                <a:spcPts val="14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Soluzioni orientate alla sostenibilità, all’efficienza, al miglioramento del livello tecnologico, ma anche al comfort. Un’offerta su misura che comprende la gestione integrata di servizi energetici e ausiliari: illuminazione, climatizzazione, impianti elettrici e antincendio, ascensori, videosorveglianza, reception, pulizie e gestione degli spazi. Per le grandi strutture sportive proponiamo anche cura del verde, vigilanza e una completa manutenzione impiantistica.</a:t>
            </a:r>
            <a:endParaRPr kumimoji="0" lang="it-IT"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8" name="Rettangolo 17">
            <a:extLst>
              <a:ext uri="{FF2B5EF4-FFF2-40B4-BE49-F238E27FC236}">
                <a16:creationId xmlns:a16="http://schemas.microsoft.com/office/drawing/2014/main" id="{705E3CB6-6EA3-4D46-B75E-7C17087577CA}"/>
              </a:ext>
            </a:extLst>
          </p:cNvPr>
          <p:cNvSpPr/>
          <p:nvPr/>
        </p:nvSpPr>
        <p:spPr>
          <a:xfrm>
            <a:off x="520420" y="4036474"/>
            <a:ext cx="8121158" cy="797719"/>
          </a:xfrm>
          <a:prstGeom prst="rect">
            <a:avLst/>
          </a:prstGeom>
        </p:spPr>
        <p:txBody>
          <a:bodyPr wrap="square">
            <a:spAutoFit/>
          </a:bodyPr>
          <a:lstStyle/>
          <a:p>
            <a:pPr marL="0" marR="0" lvl="0" indent="0" algn="just" defTabSz="457200" rtl="0" eaLnBrk="1" fontAlgn="auto" latinLnBrk="0" hangingPunct="1">
              <a:lnSpc>
                <a:spcPts val="14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23D2B5"/>
                </a:solidFill>
                <a:effectLst/>
                <a:uLnTx/>
                <a:uFillTx/>
                <a:latin typeface="Arial" panose="020B0604020202020204" pitchFamily="34" charset="0"/>
                <a:ea typeface="+mn-ea"/>
                <a:cs typeface="Arial" panose="020B0604020202020204" pitchFamily="34" charset="0"/>
              </a:rPr>
              <a:t>Illuminazione</a:t>
            </a:r>
            <a:endParaRPr kumimoji="0" lang="it-IT" sz="1100" b="1" i="0" u="none" strike="noStrike" kern="1200" cap="none" spc="0" normalizeH="0" baseline="0" noProof="0" dirty="0">
              <a:ln>
                <a:noFill/>
              </a:ln>
              <a:solidFill>
                <a:srgbClr val="23D2B5"/>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ts val="14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La tecnologia LED assicura efficienza e bassi costi. Grazie a dispositivi IoT creiamo una rete di telecontrollo per il monitoraggio e la gestione da remoto degli impianti. Attraverso un sistema WIFI capillare, offriamo servizi che spaziano dalle telecomunicazioni ai servizi tecnologici, fino ai servizi dedicati alla sicurezza personale e ambientale.</a:t>
            </a:r>
            <a:endParaRPr kumimoji="0" lang="it-IT"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539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egnaposto numero diapositiva 7">
            <a:extLst>
              <a:ext uri="{FF2B5EF4-FFF2-40B4-BE49-F238E27FC236}">
                <a16:creationId xmlns:a16="http://schemas.microsoft.com/office/drawing/2014/main" id="{B78783AC-CA60-4615-810D-052C6822203D}"/>
              </a:ext>
            </a:extLst>
          </p:cNvPr>
          <p:cNvSpPr txBox="1">
            <a:spLocks/>
          </p:cNvSpPr>
          <p:nvPr/>
        </p:nvSpPr>
        <p:spPr>
          <a:xfrm>
            <a:off x="8243889" y="6524624"/>
            <a:ext cx="576261" cy="33337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A987461-AA05-466B-AD2E-FD7097446969}" type="slidenum">
              <a:rPr lang="it-IT" sz="700" smtClean="0">
                <a:solidFill>
                  <a:srgbClr val="B1B1B1"/>
                </a:solidFill>
                <a:latin typeface="Arial"/>
              </a:rPr>
              <a:pPr algn="r">
                <a:defRPr/>
              </a:pPr>
              <a:t>6</a:t>
            </a:fld>
            <a:endParaRPr lang="it-IT" sz="700" dirty="0">
              <a:solidFill>
                <a:srgbClr val="B1B1B1"/>
              </a:solidFill>
              <a:latin typeface="Arial"/>
            </a:endParaRPr>
          </a:p>
        </p:txBody>
      </p:sp>
      <p:pic>
        <p:nvPicPr>
          <p:cNvPr id="73" name="Segnaposto immagine 4">
            <a:extLst>
              <a:ext uri="{FF2B5EF4-FFF2-40B4-BE49-F238E27FC236}">
                <a16:creationId xmlns:a16="http://schemas.microsoft.com/office/drawing/2014/main" id="{DF62FB41-963D-4349-A9C3-29C8BF6EE3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5538" y="2580973"/>
            <a:ext cx="8484782" cy="3440315"/>
          </a:xfrm>
          <a:prstGeom prst="rect">
            <a:avLst/>
          </a:prstGeom>
        </p:spPr>
      </p:pic>
      <p:sp>
        <p:nvSpPr>
          <p:cNvPr id="74" name="Segnaposto testo 11">
            <a:extLst>
              <a:ext uri="{FF2B5EF4-FFF2-40B4-BE49-F238E27FC236}">
                <a16:creationId xmlns:a16="http://schemas.microsoft.com/office/drawing/2014/main" id="{997BACE6-3A08-4C99-96F6-C1E4E9B9C748}"/>
              </a:ext>
            </a:extLst>
          </p:cNvPr>
          <p:cNvSpPr>
            <a:spLocks noGrp="1"/>
          </p:cNvSpPr>
          <p:nvPr>
            <p:ph type="body" sz="quarter" idx="14"/>
          </p:nvPr>
        </p:nvSpPr>
        <p:spPr>
          <a:xfrm>
            <a:off x="528643" y="710624"/>
            <a:ext cx="4954932" cy="473594"/>
          </a:xfrm>
        </p:spPr>
        <p:txBody>
          <a:bodyPr vert="horz" lIns="0" tIns="0" rIns="0" bIns="0" rtlCol="0" anchor="ctr" anchorCtr="0">
            <a:noAutofit/>
          </a:bodyPr>
          <a:lstStyle/>
          <a:p>
            <a:pPr>
              <a:lnSpc>
                <a:spcPct val="90000"/>
              </a:lnSpc>
              <a:spcBef>
                <a:spcPct val="0"/>
              </a:spcBef>
            </a:pPr>
            <a:r>
              <a:rPr lang="it-IT" sz="2200" dirty="0">
                <a:solidFill>
                  <a:schemeClr val="accent1"/>
                </a:solidFill>
                <a:latin typeface="+mj-lt"/>
                <a:ea typeface="+mj-ea"/>
                <a:cs typeface="+mj-cs"/>
              </a:rPr>
              <a:t>ENGIE Italia: le soluzioni</a:t>
            </a:r>
          </a:p>
        </p:txBody>
      </p:sp>
      <p:sp>
        <p:nvSpPr>
          <p:cNvPr id="75" name="Espace réservé pour une image  2">
            <a:extLst>
              <a:ext uri="{FF2B5EF4-FFF2-40B4-BE49-F238E27FC236}">
                <a16:creationId xmlns:a16="http://schemas.microsoft.com/office/drawing/2014/main" id="{CE5D276A-4D9C-464B-8324-FDF85C5324AC}"/>
              </a:ext>
            </a:extLst>
          </p:cNvPr>
          <p:cNvSpPr txBox="1">
            <a:spLocks/>
          </p:cNvSpPr>
          <p:nvPr/>
        </p:nvSpPr>
        <p:spPr>
          <a:xfrm>
            <a:off x="731937" y="2066165"/>
            <a:ext cx="8088535" cy="3369658"/>
          </a:xfrm>
          <a:prstGeom prst="rect">
            <a:avLst/>
          </a:prstGeom>
          <a:solidFill>
            <a:schemeClr val="accent1">
              <a:alpha val="85000"/>
            </a:schemeClr>
          </a:solidFill>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0" i="0" kern="1200" baseline="0">
                <a:solidFill>
                  <a:schemeClr val="bg1">
                    <a:lumMod val="50000"/>
                  </a:schemeClr>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bg1">
                    <a:lumMod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a:t> </a:t>
            </a:r>
            <a:endParaRPr lang="fr-FR" sz="1200" dirty="0"/>
          </a:p>
        </p:txBody>
      </p:sp>
      <p:grpSp>
        <p:nvGrpSpPr>
          <p:cNvPr id="76" name="Gruppo 75">
            <a:extLst>
              <a:ext uri="{FF2B5EF4-FFF2-40B4-BE49-F238E27FC236}">
                <a16:creationId xmlns:a16="http://schemas.microsoft.com/office/drawing/2014/main" id="{393F3D1B-2A8B-4F09-9112-28FE38686934}"/>
              </a:ext>
            </a:extLst>
          </p:cNvPr>
          <p:cNvGrpSpPr/>
          <p:nvPr/>
        </p:nvGrpSpPr>
        <p:grpSpPr>
          <a:xfrm>
            <a:off x="491662" y="2617218"/>
            <a:ext cx="2203631" cy="983451"/>
            <a:chOff x="695738" y="2346624"/>
            <a:chExt cx="3096032" cy="1381717"/>
          </a:xfrm>
        </p:grpSpPr>
        <p:sp>
          <p:nvSpPr>
            <p:cNvPr id="77" name="Google Shape;661;g104fbc6873a_0_0">
              <a:extLst>
                <a:ext uri="{FF2B5EF4-FFF2-40B4-BE49-F238E27FC236}">
                  <a16:creationId xmlns:a16="http://schemas.microsoft.com/office/drawing/2014/main" id="{3EB65948-DDBD-4267-A4D0-8DCEC79BA1B7}"/>
                </a:ext>
              </a:extLst>
            </p:cNvPr>
            <p:cNvSpPr/>
            <p:nvPr/>
          </p:nvSpPr>
          <p:spPr>
            <a:xfrm>
              <a:off x="695738" y="3256378"/>
              <a:ext cx="3096032" cy="471963"/>
            </a:xfrm>
            <a:prstGeom prst="rect">
              <a:avLst/>
            </a:prstGeom>
            <a:noFill/>
            <a:ln>
              <a:noFill/>
            </a:ln>
          </p:spPr>
          <p:txBody>
            <a:bodyPr spcFirstLastPara="1" wrap="square" lIns="68569" tIns="34275" rIns="68569" bIns="34275" anchor="t" anchorCtr="0">
              <a:noAutofit/>
            </a:bodyPr>
            <a:lstStyle/>
            <a:p>
              <a:pPr algn="ctr"/>
              <a:r>
                <a:rPr lang="it-IT" sz="1200" dirty="0">
                  <a:solidFill>
                    <a:schemeClr val="bg1"/>
                  </a:solidFill>
                  <a:latin typeface="+mj-lt"/>
                </a:rPr>
                <a:t>produzione</a:t>
              </a:r>
              <a:endParaRPr sz="1200" dirty="0">
                <a:solidFill>
                  <a:schemeClr val="bg1"/>
                </a:solidFill>
                <a:latin typeface="+mj-lt"/>
              </a:endParaRPr>
            </a:p>
            <a:p>
              <a:pPr algn="ctr"/>
              <a:r>
                <a:rPr lang="it-IT" sz="1200" dirty="0">
                  <a:solidFill>
                    <a:schemeClr val="bg1"/>
                  </a:solidFill>
                  <a:latin typeface="+mj-lt"/>
                </a:rPr>
                <a:t>ed </a:t>
              </a:r>
              <a:r>
                <a:rPr lang="it-IT" sz="1200" dirty="0" err="1">
                  <a:solidFill>
                    <a:schemeClr val="bg1"/>
                  </a:solidFill>
                  <a:latin typeface="+mj-lt"/>
                </a:rPr>
                <a:t>energy</a:t>
              </a:r>
              <a:r>
                <a:rPr lang="it-IT" sz="1200" dirty="0">
                  <a:solidFill>
                    <a:schemeClr val="bg1"/>
                  </a:solidFill>
                  <a:latin typeface="+mj-lt"/>
                </a:rPr>
                <a:t> management</a:t>
              </a:r>
              <a:endParaRPr sz="1200" dirty="0">
                <a:solidFill>
                  <a:schemeClr val="bg1"/>
                </a:solidFill>
                <a:latin typeface="+mj-lt"/>
                <a:ea typeface="Arial Black"/>
                <a:cs typeface="Arial Black"/>
                <a:sym typeface="Arial Black"/>
              </a:endParaRPr>
            </a:p>
          </p:txBody>
        </p:sp>
        <p:pic>
          <p:nvPicPr>
            <p:cNvPr id="78" name="Elemento grafico 29">
              <a:extLst>
                <a:ext uri="{FF2B5EF4-FFF2-40B4-BE49-F238E27FC236}">
                  <a16:creationId xmlns:a16="http://schemas.microsoft.com/office/drawing/2014/main" id="{42DFDC60-C354-4CBB-8AF8-D06400DEC2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1063" y="2346624"/>
              <a:ext cx="885382" cy="885382"/>
            </a:xfrm>
            <a:prstGeom prst="rect">
              <a:avLst/>
            </a:prstGeom>
          </p:spPr>
        </p:pic>
      </p:grpSp>
      <p:grpSp>
        <p:nvGrpSpPr>
          <p:cNvPr id="79" name="Gruppo 78">
            <a:extLst>
              <a:ext uri="{FF2B5EF4-FFF2-40B4-BE49-F238E27FC236}">
                <a16:creationId xmlns:a16="http://schemas.microsoft.com/office/drawing/2014/main" id="{8DE2EAA5-DFA4-46A2-B7BC-0925F92205BE}"/>
              </a:ext>
            </a:extLst>
          </p:cNvPr>
          <p:cNvGrpSpPr/>
          <p:nvPr/>
        </p:nvGrpSpPr>
        <p:grpSpPr>
          <a:xfrm>
            <a:off x="525295" y="4024602"/>
            <a:ext cx="2015769" cy="983451"/>
            <a:chOff x="4645355" y="1739841"/>
            <a:chExt cx="2832092" cy="1381717"/>
          </a:xfrm>
        </p:grpSpPr>
        <p:sp>
          <p:nvSpPr>
            <p:cNvPr id="80" name="Google Shape;664;g104fbc6873a_0_0">
              <a:extLst>
                <a:ext uri="{FF2B5EF4-FFF2-40B4-BE49-F238E27FC236}">
                  <a16:creationId xmlns:a16="http://schemas.microsoft.com/office/drawing/2014/main" id="{BD5E6C96-E980-4366-9418-CCF301E11962}"/>
                </a:ext>
              </a:extLst>
            </p:cNvPr>
            <p:cNvSpPr/>
            <p:nvPr/>
          </p:nvSpPr>
          <p:spPr>
            <a:xfrm>
              <a:off x="4645355" y="2649595"/>
              <a:ext cx="2832092" cy="471963"/>
            </a:xfrm>
            <a:prstGeom prst="rect">
              <a:avLst/>
            </a:prstGeom>
            <a:noFill/>
            <a:ln>
              <a:noFill/>
            </a:ln>
          </p:spPr>
          <p:txBody>
            <a:bodyPr spcFirstLastPara="1" wrap="square" lIns="68569" tIns="34275" rIns="0" bIns="34275" anchor="t" anchorCtr="0">
              <a:noAutofit/>
            </a:bodyPr>
            <a:lstStyle/>
            <a:p>
              <a:pPr algn="ctr"/>
              <a:r>
                <a:rPr lang="it-IT" sz="1200" dirty="0" err="1">
                  <a:solidFill>
                    <a:schemeClr val="bg1"/>
                  </a:solidFill>
                  <a:latin typeface="+mj-lt"/>
                </a:rPr>
                <a:t>smart</a:t>
              </a:r>
              <a:r>
                <a:rPr lang="it-IT" sz="1200" dirty="0">
                  <a:solidFill>
                    <a:schemeClr val="bg1"/>
                  </a:solidFill>
                  <a:latin typeface="+mj-lt"/>
                </a:rPr>
                <a:t> city e </a:t>
              </a:r>
              <a:r>
                <a:rPr lang="it-IT" sz="1200" dirty="0" err="1">
                  <a:solidFill>
                    <a:schemeClr val="bg1"/>
                  </a:solidFill>
                  <a:latin typeface="+mj-lt"/>
                </a:rPr>
                <a:t>sustainable</a:t>
              </a:r>
              <a:r>
                <a:rPr lang="it-IT" sz="1200" dirty="0">
                  <a:solidFill>
                    <a:schemeClr val="bg1"/>
                  </a:solidFill>
                  <a:latin typeface="+mj-lt"/>
                </a:rPr>
                <a:t> </a:t>
              </a:r>
              <a:br>
                <a:rPr lang="it-IT" sz="1200" dirty="0">
                  <a:solidFill>
                    <a:schemeClr val="bg1"/>
                  </a:solidFill>
                  <a:latin typeface="+mj-lt"/>
                </a:rPr>
              </a:br>
              <a:r>
                <a:rPr lang="it-IT" sz="1200" dirty="0" err="1">
                  <a:solidFill>
                    <a:schemeClr val="bg1"/>
                  </a:solidFill>
                  <a:latin typeface="+mj-lt"/>
                </a:rPr>
                <a:t>urban</a:t>
              </a:r>
              <a:r>
                <a:rPr lang="it-IT" sz="1200" dirty="0">
                  <a:solidFill>
                    <a:schemeClr val="bg1"/>
                  </a:solidFill>
                  <a:latin typeface="+mj-lt"/>
                </a:rPr>
                <a:t> </a:t>
              </a:r>
              <a:r>
                <a:rPr lang="it-IT" sz="1200" dirty="0" err="1">
                  <a:solidFill>
                    <a:schemeClr val="bg1"/>
                  </a:solidFill>
                  <a:latin typeface="+mj-lt"/>
                </a:rPr>
                <a:t>mobility</a:t>
              </a:r>
              <a:endParaRPr sz="1200" dirty="0">
                <a:solidFill>
                  <a:schemeClr val="bg1"/>
                </a:solidFill>
                <a:latin typeface="+mj-lt"/>
              </a:endParaRPr>
            </a:p>
          </p:txBody>
        </p:sp>
        <p:pic>
          <p:nvPicPr>
            <p:cNvPr id="81" name="Elemento grafico 29">
              <a:extLst>
                <a:ext uri="{FF2B5EF4-FFF2-40B4-BE49-F238E27FC236}">
                  <a16:creationId xmlns:a16="http://schemas.microsoft.com/office/drawing/2014/main" id="{1238035A-0AFC-4035-A564-68515AAEB8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8711" y="1739841"/>
              <a:ext cx="885382" cy="885382"/>
            </a:xfrm>
            <a:prstGeom prst="rect">
              <a:avLst/>
            </a:prstGeom>
          </p:spPr>
        </p:pic>
      </p:grpSp>
      <p:grpSp>
        <p:nvGrpSpPr>
          <p:cNvPr id="82" name="Gruppo 81">
            <a:extLst>
              <a:ext uri="{FF2B5EF4-FFF2-40B4-BE49-F238E27FC236}">
                <a16:creationId xmlns:a16="http://schemas.microsoft.com/office/drawing/2014/main" id="{7D0379D6-907F-4A57-92FF-393758E8B714}"/>
              </a:ext>
            </a:extLst>
          </p:cNvPr>
          <p:cNvGrpSpPr/>
          <p:nvPr/>
        </p:nvGrpSpPr>
        <p:grpSpPr>
          <a:xfrm>
            <a:off x="6391932" y="2617218"/>
            <a:ext cx="2015769" cy="983451"/>
            <a:chOff x="8576221" y="2346624"/>
            <a:chExt cx="2832092" cy="1381717"/>
          </a:xfrm>
        </p:grpSpPr>
        <p:sp>
          <p:nvSpPr>
            <p:cNvPr id="83" name="Google Shape;662;g104fbc6873a_0_0">
              <a:extLst>
                <a:ext uri="{FF2B5EF4-FFF2-40B4-BE49-F238E27FC236}">
                  <a16:creationId xmlns:a16="http://schemas.microsoft.com/office/drawing/2014/main" id="{F268C543-E7B5-46CC-B240-949E51FD4D41}"/>
                </a:ext>
              </a:extLst>
            </p:cNvPr>
            <p:cNvSpPr/>
            <p:nvPr/>
          </p:nvSpPr>
          <p:spPr>
            <a:xfrm>
              <a:off x="8576221" y="3256378"/>
              <a:ext cx="2832092" cy="471963"/>
            </a:xfrm>
            <a:prstGeom prst="rect">
              <a:avLst/>
            </a:prstGeom>
            <a:noFill/>
            <a:ln>
              <a:noFill/>
            </a:ln>
          </p:spPr>
          <p:txBody>
            <a:bodyPr spcFirstLastPara="1" wrap="square" lIns="68569" tIns="34275" rIns="0" bIns="34275" anchor="t" anchorCtr="0">
              <a:noAutofit/>
            </a:bodyPr>
            <a:lstStyle/>
            <a:p>
              <a:pPr algn="ctr"/>
              <a:r>
                <a:rPr lang="it-IT" sz="1200" dirty="0">
                  <a:solidFill>
                    <a:schemeClr val="bg1"/>
                  </a:solidFill>
                  <a:latin typeface="+mj-lt"/>
                </a:rPr>
                <a:t>vendita di </a:t>
              </a:r>
              <a:br>
                <a:rPr lang="it-IT" sz="1200" dirty="0">
                  <a:solidFill>
                    <a:schemeClr val="bg1"/>
                  </a:solidFill>
                  <a:latin typeface="+mj-lt"/>
                </a:rPr>
              </a:br>
              <a:r>
                <a:rPr lang="it-IT" sz="1200" dirty="0">
                  <a:solidFill>
                    <a:schemeClr val="bg1"/>
                  </a:solidFill>
                  <a:latin typeface="+mj-lt"/>
                </a:rPr>
                <a:t>energia elettrica e gas</a:t>
              </a:r>
              <a:endParaRPr sz="1200" dirty="0">
                <a:solidFill>
                  <a:schemeClr val="bg1"/>
                </a:solidFill>
                <a:latin typeface="+mj-lt"/>
              </a:endParaRPr>
            </a:p>
          </p:txBody>
        </p:sp>
        <p:pic>
          <p:nvPicPr>
            <p:cNvPr id="84" name="Elemento grafico 29">
              <a:extLst>
                <a:ext uri="{FF2B5EF4-FFF2-40B4-BE49-F238E27FC236}">
                  <a16:creationId xmlns:a16="http://schemas.microsoft.com/office/drawing/2014/main" id="{9BC45595-5DC2-4AC0-9836-6770C0895A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9575" y="2346624"/>
              <a:ext cx="885382" cy="885382"/>
            </a:xfrm>
            <a:prstGeom prst="rect">
              <a:avLst/>
            </a:prstGeom>
          </p:spPr>
        </p:pic>
      </p:grpSp>
      <p:grpSp>
        <p:nvGrpSpPr>
          <p:cNvPr id="85" name="Gruppo 84">
            <a:extLst>
              <a:ext uri="{FF2B5EF4-FFF2-40B4-BE49-F238E27FC236}">
                <a16:creationId xmlns:a16="http://schemas.microsoft.com/office/drawing/2014/main" id="{20E99B48-175C-4D35-8EEA-35FCF764D79B}"/>
              </a:ext>
            </a:extLst>
          </p:cNvPr>
          <p:cNvGrpSpPr/>
          <p:nvPr/>
        </p:nvGrpSpPr>
        <p:grpSpPr>
          <a:xfrm>
            <a:off x="6325463" y="4024603"/>
            <a:ext cx="2082238" cy="966104"/>
            <a:chOff x="8482834" y="4258738"/>
            <a:chExt cx="2925479" cy="1357345"/>
          </a:xfrm>
        </p:grpSpPr>
        <p:sp>
          <p:nvSpPr>
            <p:cNvPr id="86" name="Google Shape;665;g104fbc6873a_0_0">
              <a:extLst>
                <a:ext uri="{FF2B5EF4-FFF2-40B4-BE49-F238E27FC236}">
                  <a16:creationId xmlns:a16="http://schemas.microsoft.com/office/drawing/2014/main" id="{5F33EF4F-DD99-4CB4-9C41-869C05B0B086}"/>
                </a:ext>
              </a:extLst>
            </p:cNvPr>
            <p:cNvSpPr/>
            <p:nvPr/>
          </p:nvSpPr>
          <p:spPr>
            <a:xfrm>
              <a:off x="8482834" y="5144120"/>
              <a:ext cx="2925479" cy="471963"/>
            </a:xfrm>
            <a:prstGeom prst="rect">
              <a:avLst/>
            </a:prstGeom>
            <a:noFill/>
            <a:ln>
              <a:noFill/>
            </a:ln>
          </p:spPr>
          <p:txBody>
            <a:bodyPr spcFirstLastPara="1" wrap="square" lIns="68569" tIns="34275" rIns="0" bIns="34275" anchor="t" anchorCtr="0">
              <a:noAutofit/>
            </a:bodyPr>
            <a:lstStyle/>
            <a:p>
              <a:pPr lvl="0" algn="ctr"/>
              <a:r>
                <a:rPr lang="it-IT" sz="1125" dirty="0">
                  <a:solidFill>
                    <a:schemeClr val="bg1"/>
                  </a:solidFill>
                  <a:latin typeface="+mj-lt"/>
                </a:rPr>
                <a:t>Infrastrutture energetiche distribuite </a:t>
              </a:r>
            </a:p>
            <a:p>
              <a:pPr lvl="0" algn="ctr"/>
              <a:r>
                <a:rPr lang="it-IT" sz="825" dirty="0">
                  <a:solidFill>
                    <a:schemeClr val="bg1"/>
                  </a:solidFill>
                  <a:latin typeface="+mj-lt"/>
                </a:rPr>
                <a:t>(Teleriscaldamento, pubblica </a:t>
              </a:r>
              <a:br>
                <a:rPr lang="it-IT" sz="825" dirty="0">
                  <a:solidFill>
                    <a:schemeClr val="bg1"/>
                  </a:solidFill>
                  <a:latin typeface="+mj-lt"/>
                </a:rPr>
              </a:br>
              <a:r>
                <a:rPr lang="it-IT" sz="825" dirty="0">
                  <a:solidFill>
                    <a:schemeClr val="bg1"/>
                  </a:solidFill>
                  <a:latin typeface="+mj-lt"/>
                </a:rPr>
                <a:t>illuminazione)</a:t>
              </a:r>
              <a:endParaRPr sz="1125" dirty="0">
                <a:solidFill>
                  <a:schemeClr val="bg1"/>
                </a:solidFill>
                <a:latin typeface="+mj-lt"/>
              </a:endParaRPr>
            </a:p>
          </p:txBody>
        </p:sp>
        <p:pic>
          <p:nvPicPr>
            <p:cNvPr id="87" name="Elemento grafico 29">
              <a:extLst>
                <a:ext uri="{FF2B5EF4-FFF2-40B4-BE49-F238E27FC236}">
                  <a16:creationId xmlns:a16="http://schemas.microsoft.com/office/drawing/2014/main" id="{656A31AD-C3AC-4671-8B47-812064D198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49576" y="4258738"/>
              <a:ext cx="885382" cy="885382"/>
            </a:xfrm>
            <a:prstGeom prst="rect">
              <a:avLst/>
            </a:prstGeom>
          </p:spPr>
        </p:pic>
      </p:grpSp>
      <p:sp>
        <p:nvSpPr>
          <p:cNvPr id="88" name="ZoneTexte 24">
            <a:extLst>
              <a:ext uri="{FF2B5EF4-FFF2-40B4-BE49-F238E27FC236}">
                <a16:creationId xmlns:a16="http://schemas.microsoft.com/office/drawing/2014/main" id="{0C196AE5-6A3A-4DA6-AA86-65F81965C8CE}"/>
              </a:ext>
            </a:extLst>
          </p:cNvPr>
          <p:cNvSpPr txBox="1"/>
          <p:nvPr/>
        </p:nvSpPr>
        <p:spPr>
          <a:xfrm>
            <a:off x="198634" y="5716828"/>
            <a:ext cx="2359270" cy="207749"/>
          </a:xfrm>
          <a:prstGeom prst="rect">
            <a:avLst/>
          </a:prstGeom>
          <a:noFill/>
        </p:spPr>
        <p:txBody>
          <a:bodyPr wrap="square" rtlCol="0">
            <a:spAutoFit/>
          </a:bodyPr>
          <a:lstStyle/>
          <a:p>
            <a:pPr defTabSz="342900">
              <a:defRPr/>
            </a:pPr>
            <a:r>
              <a:rPr lang="fr-FR" sz="750" b="1" dirty="0">
                <a:solidFill>
                  <a:schemeClr val="bg1"/>
                </a:solidFill>
              </a:rPr>
              <a:t>ENGIE</a:t>
            </a:r>
          </a:p>
        </p:txBody>
      </p:sp>
      <p:sp>
        <p:nvSpPr>
          <p:cNvPr id="89" name="Espace réservé du numéro de diapositive 22">
            <a:extLst>
              <a:ext uri="{FF2B5EF4-FFF2-40B4-BE49-F238E27FC236}">
                <a16:creationId xmlns:a16="http://schemas.microsoft.com/office/drawing/2014/main" id="{1CFE2093-D761-4D12-8B8E-945FB0E35D60}"/>
              </a:ext>
            </a:extLst>
          </p:cNvPr>
          <p:cNvSpPr txBox="1">
            <a:spLocks/>
          </p:cNvSpPr>
          <p:nvPr/>
        </p:nvSpPr>
        <p:spPr>
          <a:xfrm>
            <a:off x="3496577" y="5701581"/>
            <a:ext cx="1952500" cy="203515"/>
          </a:xfrm>
          <a:prstGeom prst="rect">
            <a:avLst/>
          </a:prstGeom>
        </p:spPr>
        <p:txBody>
          <a:bodyPr/>
          <a:lstStyle>
            <a:defPPr>
              <a:defRPr lang="en-US"/>
            </a:defPPr>
            <a:lvl1pPr marL="0" algn="ctr" defTabSz="4572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E28664-C9A0-B14D-A7D3-D0482E77A9F4}" type="slidenum">
              <a:rPr lang="fr-FR" sz="900"/>
              <a:pPr/>
              <a:t>6</a:t>
            </a:fld>
            <a:endParaRPr lang="fr-FR" sz="900" dirty="0"/>
          </a:p>
        </p:txBody>
      </p:sp>
      <p:grpSp>
        <p:nvGrpSpPr>
          <p:cNvPr id="90" name="Gruppo 89">
            <a:extLst>
              <a:ext uri="{FF2B5EF4-FFF2-40B4-BE49-F238E27FC236}">
                <a16:creationId xmlns:a16="http://schemas.microsoft.com/office/drawing/2014/main" id="{179C4EB9-FB9B-45B9-852C-B729DAF8ABD4}"/>
              </a:ext>
            </a:extLst>
          </p:cNvPr>
          <p:cNvGrpSpPr/>
          <p:nvPr/>
        </p:nvGrpSpPr>
        <p:grpSpPr>
          <a:xfrm>
            <a:off x="1763612" y="2675292"/>
            <a:ext cx="5593483" cy="1880271"/>
            <a:chOff x="2148840" y="2424055"/>
            <a:chExt cx="7858666" cy="2641721"/>
          </a:xfrm>
        </p:grpSpPr>
        <p:cxnSp>
          <p:nvCxnSpPr>
            <p:cNvPr id="91" name="Connettore diritto 90">
              <a:extLst>
                <a:ext uri="{FF2B5EF4-FFF2-40B4-BE49-F238E27FC236}">
                  <a16:creationId xmlns:a16="http://schemas.microsoft.com/office/drawing/2014/main" id="{7EC3A6FD-6842-4040-B472-344BCC74BCB6}"/>
                </a:ext>
              </a:extLst>
            </p:cNvPr>
            <p:cNvCxnSpPr/>
            <p:nvPr/>
          </p:nvCxnSpPr>
          <p:spPr>
            <a:xfrm>
              <a:off x="2819385" y="4854816"/>
              <a:ext cx="2612151" cy="201168"/>
            </a:xfrm>
            <a:prstGeom prst="line">
              <a:avLst/>
            </a:prstGeom>
            <a:ln w="22225">
              <a:solidFill>
                <a:schemeClr val="bg1">
                  <a:alpha val="8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Connettore diritto 91">
              <a:extLst>
                <a:ext uri="{FF2B5EF4-FFF2-40B4-BE49-F238E27FC236}">
                  <a16:creationId xmlns:a16="http://schemas.microsoft.com/office/drawing/2014/main" id="{B9C5D7DC-4B11-4C68-9E3B-9B136D6A735A}"/>
                </a:ext>
              </a:extLst>
            </p:cNvPr>
            <p:cNvCxnSpPr/>
            <p:nvPr/>
          </p:nvCxnSpPr>
          <p:spPr>
            <a:xfrm flipH="1">
              <a:off x="6691802" y="4864608"/>
              <a:ext cx="2612151" cy="201168"/>
            </a:xfrm>
            <a:prstGeom prst="line">
              <a:avLst/>
            </a:prstGeom>
            <a:ln w="22225">
              <a:solidFill>
                <a:schemeClr val="bg1">
                  <a:alpha val="8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3" name="Connettore diritto 92">
              <a:extLst>
                <a:ext uri="{FF2B5EF4-FFF2-40B4-BE49-F238E27FC236}">
                  <a16:creationId xmlns:a16="http://schemas.microsoft.com/office/drawing/2014/main" id="{F30E0778-FBCF-4ECA-929F-81906551DB5E}"/>
                </a:ext>
              </a:extLst>
            </p:cNvPr>
            <p:cNvCxnSpPr/>
            <p:nvPr/>
          </p:nvCxnSpPr>
          <p:spPr>
            <a:xfrm flipH="1">
              <a:off x="2819385" y="2424055"/>
              <a:ext cx="2612151" cy="201168"/>
            </a:xfrm>
            <a:prstGeom prst="line">
              <a:avLst/>
            </a:prstGeom>
            <a:ln w="22225">
              <a:solidFill>
                <a:schemeClr val="bg1">
                  <a:alpha val="8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Connettore diritto 93">
              <a:extLst>
                <a:ext uri="{FF2B5EF4-FFF2-40B4-BE49-F238E27FC236}">
                  <a16:creationId xmlns:a16="http://schemas.microsoft.com/office/drawing/2014/main" id="{02ED7FBB-DE32-444B-A52A-D9767B926DF0}"/>
                </a:ext>
              </a:extLst>
            </p:cNvPr>
            <p:cNvCxnSpPr/>
            <p:nvPr/>
          </p:nvCxnSpPr>
          <p:spPr>
            <a:xfrm>
              <a:off x="6691802" y="2424055"/>
              <a:ext cx="2612151" cy="201168"/>
            </a:xfrm>
            <a:prstGeom prst="line">
              <a:avLst/>
            </a:prstGeom>
            <a:ln w="22225">
              <a:solidFill>
                <a:schemeClr val="bg1">
                  <a:alpha val="8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5" name="Connettore diritto 94">
              <a:extLst>
                <a:ext uri="{FF2B5EF4-FFF2-40B4-BE49-F238E27FC236}">
                  <a16:creationId xmlns:a16="http://schemas.microsoft.com/office/drawing/2014/main" id="{72914289-A4A5-42E7-808A-22F97004D1A7}"/>
                </a:ext>
              </a:extLst>
            </p:cNvPr>
            <p:cNvCxnSpPr/>
            <p:nvPr/>
          </p:nvCxnSpPr>
          <p:spPr>
            <a:xfrm flipV="1">
              <a:off x="2819385" y="3031280"/>
              <a:ext cx="6484568" cy="1550760"/>
            </a:xfrm>
            <a:prstGeom prst="line">
              <a:avLst/>
            </a:prstGeom>
            <a:ln w="22225">
              <a:solidFill>
                <a:schemeClr val="bg1">
                  <a:alpha val="8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Connettore diritto 95">
              <a:extLst>
                <a:ext uri="{FF2B5EF4-FFF2-40B4-BE49-F238E27FC236}">
                  <a16:creationId xmlns:a16="http://schemas.microsoft.com/office/drawing/2014/main" id="{F0EB30D0-224F-4624-A19A-621AEEB333FE}"/>
                </a:ext>
              </a:extLst>
            </p:cNvPr>
            <p:cNvCxnSpPr/>
            <p:nvPr/>
          </p:nvCxnSpPr>
          <p:spPr>
            <a:xfrm>
              <a:off x="2148840" y="3908806"/>
              <a:ext cx="0" cy="240332"/>
            </a:xfrm>
            <a:prstGeom prst="line">
              <a:avLst/>
            </a:prstGeom>
            <a:ln w="22225">
              <a:solidFill>
                <a:schemeClr val="bg1">
                  <a:alpha val="8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7" name="Connettore diritto 96">
              <a:extLst>
                <a:ext uri="{FF2B5EF4-FFF2-40B4-BE49-F238E27FC236}">
                  <a16:creationId xmlns:a16="http://schemas.microsoft.com/office/drawing/2014/main" id="{5C3ABAD5-E3E7-4818-BE3C-7DFEE244322E}"/>
                </a:ext>
              </a:extLst>
            </p:cNvPr>
            <p:cNvCxnSpPr/>
            <p:nvPr/>
          </p:nvCxnSpPr>
          <p:spPr>
            <a:xfrm>
              <a:off x="10007506" y="3908806"/>
              <a:ext cx="0" cy="240332"/>
            </a:xfrm>
            <a:prstGeom prst="line">
              <a:avLst/>
            </a:prstGeom>
            <a:ln w="22225">
              <a:solidFill>
                <a:schemeClr val="bg1">
                  <a:alpha val="8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Connettore diritto 97">
              <a:extLst>
                <a:ext uri="{FF2B5EF4-FFF2-40B4-BE49-F238E27FC236}">
                  <a16:creationId xmlns:a16="http://schemas.microsoft.com/office/drawing/2014/main" id="{2F31C1DE-822E-482D-A922-0FDE78F184BB}"/>
                </a:ext>
              </a:extLst>
            </p:cNvPr>
            <p:cNvCxnSpPr/>
            <p:nvPr/>
          </p:nvCxnSpPr>
          <p:spPr>
            <a:xfrm flipH="1" flipV="1">
              <a:off x="2897427" y="3043840"/>
              <a:ext cx="6484568" cy="1550760"/>
            </a:xfrm>
            <a:prstGeom prst="line">
              <a:avLst/>
            </a:prstGeom>
            <a:ln w="22225">
              <a:solidFill>
                <a:schemeClr val="bg1">
                  <a:alpha val="8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9" name="Gruppo 98">
            <a:extLst>
              <a:ext uri="{FF2B5EF4-FFF2-40B4-BE49-F238E27FC236}">
                <a16:creationId xmlns:a16="http://schemas.microsoft.com/office/drawing/2014/main" id="{861CDD00-C3DB-4C7A-B47B-826E2C336087}"/>
              </a:ext>
            </a:extLst>
          </p:cNvPr>
          <p:cNvGrpSpPr/>
          <p:nvPr/>
        </p:nvGrpSpPr>
        <p:grpSpPr>
          <a:xfrm>
            <a:off x="3467806" y="4214029"/>
            <a:ext cx="2015769" cy="966104"/>
            <a:chOff x="827708" y="4258738"/>
            <a:chExt cx="2832092" cy="1357345"/>
          </a:xfrm>
        </p:grpSpPr>
        <p:sp>
          <p:nvSpPr>
            <p:cNvPr id="100" name="Google Shape;666;g104fbc6873a_0_0">
              <a:extLst>
                <a:ext uri="{FF2B5EF4-FFF2-40B4-BE49-F238E27FC236}">
                  <a16:creationId xmlns:a16="http://schemas.microsoft.com/office/drawing/2014/main" id="{0FE12DB5-4B98-4C99-952E-FAAFA049FBB4}"/>
                </a:ext>
              </a:extLst>
            </p:cNvPr>
            <p:cNvSpPr/>
            <p:nvPr/>
          </p:nvSpPr>
          <p:spPr>
            <a:xfrm>
              <a:off x="827708" y="5144120"/>
              <a:ext cx="2832092" cy="471963"/>
            </a:xfrm>
            <a:prstGeom prst="rect">
              <a:avLst/>
            </a:prstGeom>
            <a:noFill/>
            <a:ln>
              <a:noFill/>
            </a:ln>
          </p:spPr>
          <p:txBody>
            <a:bodyPr spcFirstLastPara="1" wrap="square" lIns="68569" tIns="34275" rIns="68569" bIns="34275" anchor="t" anchorCtr="0">
              <a:noAutofit/>
            </a:bodyPr>
            <a:lstStyle/>
            <a:p>
              <a:pPr algn="ctr"/>
              <a:r>
                <a:rPr lang="it-IT" sz="1200" dirty="0">
                  <a:solidFill>
                    <a:schemeClr val="bg1"/>
                  </a:solidFill>
                  <a:latin typeface="+mj-lt"/>
                </a:rPr>
                <a:t>energie </a:t>
              </a:r>
              <a:endParaRPr sz="1200" dirty="0">
                <a:solidFill>
                  <a:schemeClr val="bg1"/>
                </a:solidFill>
                <a:latin typeface="+mj-lt"/>
              </a:endParaRPr>
            </a:p>
            <a:p>
              <a:pPr algn="ctr"/>
              <a:r>
                <a:rPr lang="it-IT" sz="1200" dirty="0">
                  <a:solidFill>
                    <a:schemeClr val="bg1"/>
                  </a:solidFill>
                  <a:latin typeface="+mj-lt"/>
                </a:rPr>
                <a:t>rinnovabili</a:t>
              </a:r>
              <a:endParaRPr sz="1200" dirty="0">
                <a:solidFill>
                  <a:schemeClr val="bg1"/>
                </a:solidFill>
                <a:latin typeface="+mj-lt"/>
              </a:endParaRPr>
            </a:p>
          </p:txBody>
        </p:sp>
        <p:pic>
          <p:nvPicPr>
            <p:cNvPr id="101" name="Elemento grafico 29">
              <a:extLst>
                <a:ext uri="{FF2B5EF4-FFF2-40B4-BE49-F238E27FC236}">
                  <a16:creationId xmlns:a16="http://schemas.microsoft.com/office/drawing/2014/main" id="{88597565-7B42-4EC1-ADFB-6B624E7708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01063" y="4258738"/>
              <a:ext cx="885382" cy="885382"/>
            </a:xfrm>
            <a:prstGeom prst="rect">
              <a:avLst/>
            </a:prstGeom>
          </p:spPr>
        </p:pic>
      </p:grpSp>
      <p:grpSp>
        <p:nvGrpSpPr>
          <p:cNvPr id="102" name="Gruppo 101">
            <a:extLst>
              <a:ext uri="{FF2B5EF4-FFF2-40B4-BE49-F238E27FC236}">
                <a16:creationId xmlns:a16="http://schemas.microsoft.com/office/drawing/2014/main" id="{8095427E-44F2-45B8-91E9-6FBF23BAC21A}"/>
              </a:ext>
            </a:extLst>
          </p:cNvPr>
          <p:cNvGrpSpPr/>
          <p:nvPr/>
        </p:nvGrpSpPr>
        <p:grpSpPr>
          <a:xfrm>
            <a:off x="3443782" y="2185121"/>
            <a:ext cx="2015769" cy="966103"/>
            <a:chOff x="4645355" y="4462892"/>
            <a:chExt cx="2832092" cy="1357344"/>
          </a:xfrm>
        </p:grpSpPr>
        <p:sp>
          <p:nvSpPr>
            <p:cNvPr id="103" name="Google Shape;663;g104fbc6873a_0_0">
              <a:extLst>
                <a:ext uri="{FF2B5EF4-FFF2-40B4-BE49-F238E27FC236}">
                  <a16:creationId xmlns:a16="http://schemas.microsoft.com/office/drawing/2014/main" id="{9FC291E1-3F29-4813-BE5F-9175F4044EA4}"/>
                </a:ext>
              </a:extLst>
            </p:cNvPr>
            <p:cNvSpPr/>
            <p:nvPr/>
          </p:nvSpPr>
          <p:spPr>
            <a:xfrm>
              <a:off x="4645355" y="5348273"/>
              <a:ext cx="2832092" cy="471963"/>
            </a:xfrm>
            <a:prstGeom prst="rect">
              <a:avLst/>
            </a:prstGeom>
            <a:noFill/>
            <a:ln>
              <a:noFill/>
            </a:ln>
          </p:spPr>
          <p:txBody>
            <a:bodyPr spcFirstLastPara="1" wrap="square" lIns="68569" tIns="34275" rIns="68569" bIns="34275" anchor="t" anchorCtr="0">
              <a:noAutofit/>
            </a:bodyPr>
            <a:lstStyle/>
            <a:p>
              <a:pPr algn="ctr"/>
              <a:r>
                <a:rPr lang="it-IT" sz="1200" dirty="0">
                  <a:solidFill>
                    <a:schemeClr val="bg1"/>
                  </a:solidFill>
                  <a:latin typeface="+mj-lt"/>
                </a:rPr>
                <a:t>efficienza </a:t>
              </a:r>
              <a:endParaRPr sz="1200" dirty="0">
                <a:solidFill>
                  <a:schemeClr val="bg1"/>
                </a:solidFill>
                <a:latin typeface="+mj-lt"/>
              </a:endParaRPr>
            </a:p>
            <a:p>
              <a:pPr algn="ctr"/>
              <a:r>
                <a:rPr lang="it-IT" sz="1200" dirty="0">
                  <a:solidFill>
                    <a:schemeClr val="bg1"/>
                  </a:solidFill>
                  <a:latin typeface="+mj-lt"/>
                </a:rPr>
                <a:t>energetica</a:t>
              </a:r>
              <a:endParaRPr sz="1200" dirty="0">
                <a:solidFill>
                  <a:schemeClr val="bg1"/>
                </a:solidFill>
                <a:latin typeface="+mj-lt"/>
              </a:endParaRPr>
            </a:p>
          </p:txBody>
        </p:sp>
        <p:pic>
          <p:nvPicPr>
            <p:cNvPr id="104" name="Elemento grafico 29">
              <a:extLst>
                <a:ext uri="{FF2B5EF4-FFF2-40B4-BE49-F238E27FC236}">
                  <a16:creationId xmlns:a16="http://schemas.microsoft.com/office/drawing/2014/main" id="{35CD4A6F-EC62-4E80-A74A-02771BD3DA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18710" y="4462892"/>
              <a:ext cx="885382" cy="885382"/>
            </a:xfrm>
            <a:prstGeom prst="rect">
              <a:avLst/>
            </a:prstGeom>
          </p:spPr>
        </p:pic>
      </p:grpSp>
    </p:spTree>
    <p:extLst>
      <p:ext uri="{BB962C8B-B14F-4D97-AF65-F5344CB8AC3E}">
        <p14:creationId xmlns:p14="http://schemas.microsoft.com/office/powerpoint/2010/main" val="28714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2">
            <a:extLst>
              <a:ext uri="{FF2B5EF4-FFF2-40B4-BE49-F238E27FC236}">
                <a16:creationId xmlns:a16="http://schemas.microsoft.com/office/drawing/2014/main" id="{BC2A3937-70B4-4B89-92C1-2529EA20EEB2}"/>
              </a:ext>
            </a:extLst>
          </p:cNvPr>
          <p:cNvSpPr txBox="1">
            <a:spLocks noChangeArrowheads="1"/>
          </p:cNvSpPr>
          <p:nvPr>
            <p:custDataLst>
              <p:tags r:id="rId1"/>
            </p:custDataLst>
          </p:nvPr>
        </p:nvSpPr>
        <p:spPr bwMode="gray">
          <a:xfrm>
            <a:off x="517396" y="504368"/>
            <a:ext cx="7054851" cy="56820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a:lstStyle>
          <a:p>
            <a:r>
              <a:rPr lang="it-IT" sz="2200" dirty="0"/>
              <a:t>ILLUMINAZIONE PUBBLICA</a:t>
            </a:r>
          </a:p>
        </p:txBody>
      </p:sp>
      <p:sp>
        <p:nvSpPr>
          <p:cNvPr id="68" name="Segnaposto numero diapositiva 7">
            <a:extLst>
              <a:ext uri="{FF2B5EF4-FFF2-40B4-BE49-F238E27FC236}">
                <a16:creationId xmlns:a16="http://schemas.microsoft.com/office/drawing/2014/main" id="{B78783AC-CA60-4615-810D-052C6822203D}"/>
              </a:ext>
            </a:extLst>
          </p:cNvPr>
          <p:cNvSpPr txBox="1">
            <a:spLocks/>
          </p:cNvSpPr>
          <p:nvPr/>
        </p:nvSpPr>
        <p:spPr>
          <a:xfrm>
            <a:off x="8243889" y="6524624"/>
            <a:ext cx="576261" cy="33337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A987461-AA05-466B-AD2E-FD7097446969}" type="slidenum">
              <a:rPr lang="it-IT" sz="700" smtClean="0">
                <a:solidFill>
                  <a:srgbClr val="B1B1B1"/>
                </a:solidFill>
                <a:latin typeface="Arial"/>
              </a:rPr>
              <a:pPr algn="r">
                <a:defRPr/>
              </a:pPr>
              <a:t>7</a:t>
            </a:fld>
            <a:endParaRPr lang="it-IT" sz="700" dirty="0">
              <a:solidFill>
                <a:srgbClr val="B1B1B1"/>
              </a:solidFill>
              <a:latin typeface="Arial"/>
            </a:endParaRPr>
          </a:p>
        </p:txBody>
      </p:sp>
      <p:sp>
        <p:nvSpPr>
          <p:cNvPr id="69" name="Rectangle 2">
            <a:extLst>
              <a:ext uri="{FF2B5EF4-FFF2-40B4-BE49-F238E27FC236}">
                <a16:creationId xmlns:a16="http://schemas.microsoft.com/office/drawing/2014/main" id="{6913B4C7-06B8-4431-9897-C5BE2A751C8C}"/>
              </a:ext>
            </a:extLst>
          </p:cNvPr>
          <p:cNvSpPr txBox="1">
            <a:spLocks noChangeArrowheads="1"/>
          </p:cNvSpPr>
          <p:nvPr>
            <p:custDataLst>
              <p:tags r:id="rId2"/>
            </p:custDataLst>
          </p:nvPr>
        </p:nvSpPr>
        <p:spPr bwMode="gray">
          <a:xfrm>
            <a:off x="86812" y="1473484"/>
            <a:ext cx="5544616" cy="4775127"/>
          </a:xfrm>
          <a:prstGeom prst="rect">
            <a:avLst/>
          </a:prstGeom>
        </p:spPr>
        <p:txBody>
          <a:bodyPr vert="horz" lIns="0" tIns="0" rIns="0" bIns="0" rtlCol="0" anchor="t" anchorCtr="0">
            <a:noAutofit/>
          </a:bodyPr>
          <a:lstStyle>
            <a:lvl1pPr algn="l" defTabSz="1072866" rtl="0" eaLnBrk="1" latinLnBrk="0" hangingPunct="1">
              <a:lnSpc>
                <a:spcPct val="90000"/>
              </a:lnSpc>
              <a:spcBef>
                <a:spcPct val="0"/>
              </a:spcBef>
              <a:buNone/>
              <a:defRPr sz="2100" b="1" kern="1200">
                <a:solidFill>
                  <a:schemeClr val="accent4"/>
                </a:solidFill>
                <a:latin typeface="+mj-lt"/>
                <a:ea typeface="+mj-ea"/>
                <a:cs typeface="+mj-cs"/>
              </a:defRPr>
            </a:lvl1p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N° di punti luce gestiti: 650.000</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N° di contratti attivi</a:t>
            </a:r>
            <a:r>
              <a:rPr lang="it-IT" sz="1600" b="1" dirty="0">
                <a:solidFill>
                  <a:srgbClr val="002060"/>
                </a:solidFill>
                <a:latin typeface="Arial"/>
                <a:sym typeface="Wingdings" panose="05000000000000000000" pitchFamily="2" charset="2"/>
              </a:rPr>
              <a:t>: 270</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Servizi principali</a:t>
            </a: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Audit energetico, consulenza e progettazione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Lavori di riqualificazione e adeguamento normativo</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Fornitura del vettore energetico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Gestione, conduzione e manutenzione ordinaria e straordinaria degli impianti</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Installazione e sviluppo di progetti Smart City</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endParaRPr>
          </a:p>
          <a:p>
            <a:pPr marL="0" marR="0" lvl="0" indent="0" algn="l" defTabSz="1072866" rtl="0" eaLnBrk="1" fontAlgn="auto" latinLnBrk="0" hangingPunct="1">
              <a:lnSpc>
                <a:spcPct val="150000"/>
              </a:lnSpc>
              <a:spcBef>
                <a:spcPct val="0"/>
              </a:spcBef>
              <a:spcAft>
                <a:spcPts val="0"/>
              </a:spcAft>
              <a:buClrTx/>
              <a:buSzTx/>
              <a:buFontTx/>
              <a:buNone/>
              <a:tabLst/>
              <a:defRPr/>
            </a:pPr>
            <a:endParaRPr kumimoji="0" lang="it-IT" sz="1400" b="1" i="0" u="none" strike="noStrike" kern="1200" cap="none" spc="0" normalizeH="0" baseline="0" noProof="0" dirty="0">
              <a:ln>
                <a:noFill/>
              </a:ln>
              <a:solidFill>
                <a:srgbClr val="002060"/>
              </a:solidFill>
              <a:effectLst/>
              <a:uLnTx/>
              <a:uFillTx/>
              <a:latin typeface="Arial"/>
              <a:ea typeface="+mj-ea"/>
              <a:cs typeface="+mj-cs"/>
            </a:endParaRPr>
          </a:p>
        </p:txBody>
      </p:sp>
      <p:pic>
        <p:nvPicPr>
          <p:cNvPr id="70" name="Immagine 69">
            <a:extLst>
              <a:ext uri="{FF2B5EF4-FFF2-40B4-BE49-F238E27FC236}">
                <a16:creationId xmlns:a16="http://schemas.microsoft.com/office/drawing/2014/main" id="{2ED09D81-C5B9-4326-AFB9-DBB6A0C213FF}"/>
              </a:ext>
            </a:extLst>
          </p:cNvPr>
          <p:cNvPicPr>
            <a:picLocks noChangeAspect="1"/>
          </p:cNvPicPr>
          <p:nvPr/>
        </p:nvPicPr>
        <p:blipFill rotWithShape="1">
          <a:blip r:embed="rId4">
            <a:extLst>
              <a:ext uri="{28A0092B-C50C-407E-A947-70E740481C1C}">
                <a14:useLocalDpi xmlns:a14="http://schemas.microsoft.com/office/drawing/2010/main" val="0"/>
              </a:ext>
            </a:extLst>
          </a:blip>
          <a:srcRect l="32720" t="8129" r="24080"/>
          <a:stretch/>
        </p:blipFill>
        <p:spPr>
          <a:xfrm>
            <a:off x="5796136" y="1382858"/>
            <a:ext cx="2532418" cy="2500445"/>
          </a:xfrm>
          <a:prstGeom prst="rect">
            <a:avLst/>
          </a:prstGeom>
        </p:spPr>
      </p:pic>
    </p:spTree>
    <p:extLst>
      <p:ext uri="{BB962C8B-B14F-4D97-AF65-F5344CB8AC3E}">
        <p14:creationId xmlns:p14="http://schemas.microsoft.com/office/powerpoint/2010/main" val="236084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2">
            <a:extLst>
              <a:ext uri="{FF2B5EF4-FFF2-40B4-BE49-F238E27FC236}">
                <a16:creationId xmlns:a16="http://schemas.microsoft.com/office/drawing/2014/main" id="{4823E1DE-B052-4B11-8431-E60D421C6B70}"/>
              </a:ext>
            </a:extLst>
          </p:cNvPr>
          <p:cNvSpPr txBox="1">
            <a:spLocks noChangeArrowheads="1"/>
          </p:cNvSpPr>
          <p:nvPr>
            <p:custDataLst>
              <p:tags r:id="rId1"/>
            </p:custDataLst>
          </p:nvPr>
        </p:nvSpPr>
        <p:spPr bwMode="gray">
          <a:xfrm>
            <a:off x="517396" y="504368"/>
            <a:ext cx="7054851" cy="56820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a:lstStyle>
          <a:p>
            <a:r>
              <a:rPr lang="it-IT" sz="2215"/>
              <a:t>GESTIONE CALORE E FACILITY MANAGEMENT</a:t>
            </a:r>
            <a:endParaRPr lang="it-IT" sz="1477" dirty="0"/>
          </a:p>
        </p:txBody>
      </p:sp>
      <p:sp>
        <p:nvSpPr>
          <p:cNvPr id="65" name="Rectangle 2">
            <a:extLst>
              <a:ext uri="{FF2B5EF4-FFF2-40B4-BE49-F238E27FC236}">
                <a16:creationId xmlns:a16="http://schemas.microsoft.com/office/drawing/2014/main" id="{7CDC4325-C0FB-4E33-B090-5897C3E8E534}"/>
              </a:ext>
            </a:extLst>
          </p:cNvPr>
          <p:cNvSpPr txBox="1">
            <a:spLocks noChangeArrowheads="1"/>
          </p:cNvSpPr>
          <p:nvPr>
            <p:custDataLst>
              <p:tags r:id="rId2"/>
            </p:custDataLst>
          </p:nvPr>
        </p:nvSpPr>
        <p:spPr bwMode="gray">
          <a:xfrm>
            <a:off x="265269" y="1174304"/>
            <a:ext cx="8613462" cy="4775127"/>
          </a:xfrm>
          <a:prstGeom prst="rect">
            <a:avLst/>
          </a:prstGeom>
        </p:spPr>
        <p:txBody>
          <a:bodyPr vert="horz" lIns="0" tIns="0" rIns="0" bIns="0" rtlCol="0" anchor="t" anchorCtr="0">
            <a:noAutofit/>
          </a:bodyPr>
          <a:lstStyle>
            <a:lvl1pPr algn="l" defTabSz="1072866" rtl="0" eaLnBrk="1" latinLnBrk="0" hangingPunct="1">
              <a:lnSpc>
                <a:spcPct val="90000"/>
              </a:lnSpc>
              <a:spcBef>
                <a:spcPct val="0"/>
              </a:spcBef>
              <a:buNone/>
              <a:defRPr sz="2100" b="1" kern="1200">
                <a:solidFill>
                  <a:schemeClr val="accent4"/>
                </a:solidFill>
                <a:latin typeface="+mj-lt"/>
                <a:ea typeface="+mj-ea"/>
                <a:cs typeface="+mj-cs"/>
              </a:defRPr>
            </a:lvl1p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Oltre 50 comuni gestiti</a:t>
            </a:r>
          </a:p>
          <a:p>
            <a:pPr marL="457200" marR="0" lvl="1" indent="0" algn="l" defTabSz="914400" rtl="0" eaLnBrk="1" fontAlgn="auto" latinLnBrk="0" hangingPunct="1">
              <a:lnSpc>
                <a:spcPct val="150000"/>
              </a:lnSpc>
              <a:spcBef>
                <a:spcPts val="0"/>
              </a:spcBef>
              <a:spcAft>
                <a:spcPts val="0"/>
              </a:spcAft>
              <a:buClrTx/>
              <a:buSzTx/>
              <a:buFontTx/>
              <a:buNone/>
              <a:tabLst/>
              <a:defRPr/>
            </a:pPr>
            <a:r>
              <a:rPr lang="it-IT" sz="1600" b="1" dirty="0">
                <a:solidFill>
                  <a:srgbClr val="002060"/>
                </a:solidFill>
                <a:latin typeface="Arial"/>
                <a:sym typeface="Wingdings" panose="05000000000000000000" pitchFamily="2" charset="2"/>
              </a:rPr>
              <a:t>10.000 edifici efficientati</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Più di 2000 scuole riqualificate </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it-IT" sz="1600" b="1"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Servizi principali</a:t>
            </a: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Audit energetico, consulenza e progettazione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Fornitura del vettore energetico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Lavori di riqualificazione e adeguamento normativo e building </a:t>
            </a:r>
            <a:r>
              <a:rPr kumimoji="0" lang="it-IT" sz="1600" b="0" i="0" u="none" strike="noStrike" kern="1200" cap="none" spc="0" normalizeH="0" baseline="0" noProof="0" dirty="0" err="1">
                <a:ln>
                  <a:noFill/>
                </a:ln>
                <a:solidFill>
                  <a:srgbClr val="002060"/>
                </a:solidFill>
                <a:effectLst/>
                <a:uLnTx/>
                <a:uFillTx/>
                <a:latin typeface="Arial"/>
                <a:ea typeface="+mn-ea"/>
                <a:cs typeface="+mn-cs"/>
                <a:sym typeface="Wingdings" panose="05000000000000000000" pitchFamily="2" charset="2"/>
              </a:rPr>
              <a:t>renovation</a:t>
            </a:r>
            <a:endPar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it-IT" sz="1600" dirty="0">
                <a:solidFill>
                  <a:srgbClr val="002060"/>
                </a:solidFill>
                <a:latin typeface="Arial"/>
                <a:sym typeface="Wingdings" panose="05000000000000000000" pitchFamily="2" charset="2"/>
              </a:rPr>
              <a:t>Installazione impianti per produzione energia da fonti rinnovabili</a:t>
            </a:r>
            <a:endPar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Gestione, conduzione e manutenzione ordinaria e straordinaria degli impianti termici, elettrici e tecnologici</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Monitoraggio energetico</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rPr>
              <a:t>Digitalizzazione dei servizi e sviluppo di progetti Smart</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2060"/>
              </a:solidFill>
              <a:effectLst/>
              <a:uLnTx/>
              <a:uFillTx/>
              <a:latin typeface="Arial"/>
              <a:ea typeface="+mn-ea"/>
              <a:cs typeface="+mn-cs"/>
              <a:sym typeface="Wingdings" panose="05000000000000000000" pitchFamily="2" charset="2"/>
            </a:endParaRPr>
          </a:p>
          <a:p>
            <a:pPr marL="0" marR="0" lvl="0" indent="0" algn="l" defTabSz="1072866" rtl="0" eaLnBrk="1" fontAlgn="auto" latinLnBrk="0" hangingPunct="1">
              <a:lnSpc>
                <a:spcPct val="150000"/>
              </a:lnSpc>
              <a:spcBef>
                <a:spcPct val="0"/>
              </a:spcBef>
              <a:spcAft>
                <a:spcPts val="0"/>
              </a:spcAft>
              <a:buClrTx/>
              <a:buSzTx/>
              <a:buFontTx/>
              <a:buNone/>
              <a:tabLst/>
              <a:defRPr/>
            </a:pPr>
            <a:endParaRPr kumimoji="0" lang="it-IT" sz="1400" b="1" i="0" u="none" strike="noStrike" kern="1200" cap="none" spc="0" normalizeH="0" baseline="0" noProof="0" dirty="0">
              <a:ln>
                <a:noFill/>
              </a:ln>
              <a:solidFill>
                <a:srgbClr val="002060"/>
              </a:solidFill>
              <a:effectLst/>
              <a:uLnTx/>
              <a:uFillTx/>
              <a:latin typeface="Arial"/>
              <a:ea typeface="+mj-ea"/>
              <a:cs typeface="+mj-cs"/>
            </a:endParaRPr>
          </a:p>
        </p:txBody>
      </p:sp>
      <p:pic>
        <p:nvPicPr>
          <p:cNvPr id="66" name="Immagine 65">
            <a:extLst>
              <a:ext uri="{FF2B5EF4-FFF2-40B4-BE49-F238E27FC236}">
                <a16:creationId xmlns:a16="http://schemas.microsoft.com/office/drawing/2014/main" id="{7AA54038-4957-49F5-95F8-7837EF9BDE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196752"/>
            <a:ext cx="3884433" cy="1780365"/>
          </a:xfrm>
          <a:prstGeom prst="rect">
            <a:avLst/>
          </a:prstGeom>
        </p:spPr>
      </p:pic>
    </p:spTree>
    <p:extLst>
      <p:ext uri="{BB962C8B-B14F-4D97-AF65-F5344CB8AC3E}">
        <p14:creationId xmlns:p14="http://schemas.microsoft.com/office/powerpoint/2010/main" val="46638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ttangolo 48">
            <a:extLst>
              <a:ext uri="{FF2B5EF4-FFF2-40B4-BE49-F238E27FC236}">
                <a16:creationId xmlns:a16="http://schemas.microsoft.com/office/drawing/2014/main" id="{119683F4-AE83-48FD-9F62-DBD621679C08}"/>
              </a:ext>
            </a:extLst>
          </p:cNvPr>
          <p:cNvSpPr/>
          <p:nvPr/>
        </p:nvSpPr>
        <p:spPr>
          <a:xfrm>
            <a:off x="253344" y="1638999"/>
            <a:ext cx="8785520" cy="369332"/>
          </a:xfrm>
          <a:prstGeom prst="rect">
            <a:avLst/>
          </a:prstGeom>
        </p:spPr>
        <p:txBody>
          <a:bodyPr wrap="square">
            <a:spAutoFit/>
          </a:bodyPr>
          <a:lstStyle/>
          <a:p>
            <a:r>
              <a:rPr lang="it-IT" dirty="0">
                <a:solidFill>
                  <a:srgbClr val="3A3A3A"/>
                </a:solidFill>
                <a:latin typeface="Roboto"/>
              </a:rPr>
              <a:t>Procedura utilizzata:</a:t>
            </a:r>
            <a:endParaRPr lang="it-IT" dirty="0"/>
          </a:p>
        </p:txBody>
      </p:sp>
      <p:sp>
        <p:nvSpPr>
          <p:cNvPr id="50" name="Rettangolo 49">
            <a:extLst>
              <a:ext uri="{FF2B5EF4-FFF2-40B4-BE49-F238E27FC236}">
                <a16:creationId xmlns:a16="http://schemas.microsoft.com/office/drawing/2014/main" id="{DAA2A046-052B-4F2C-9ADD-5244998F0703}"/>
              </a:ext>
            </a:extLst>
          </p:cNvPr>
          <p:cNvSpPr/>
          <p:nvPr/>
        </p:nvSpPr>
        <p:spPr>
          <a:xfrm>
            <a:off x="397360" y="643915"/>
            <a:ext cx="8785521" cy="430887"/>
          </a:xfrm>
          <a:prstGeom prst="rect">
            <a:avLst/>
          </a:prstGeom>
        </p:spPr>
        <p:txBody>
          <a:bodyPr wrap="square">
            <a:spAutoFit/>
          </a:bodyPr>
          <a:lstStyle/>
          <a:p>
            <a:r>
              <a:rPr lang="it-IT" sz="2200" b="1" dirty="0">
                <a:solidFill>
                  <a:schemeClr val="accent2"/>
                </a:solidFill>
                <a:latin typeface="+mj-lt"/>
                <a:ea typeface="+mj-ea"/>
                <a:cs typeface="+mj-cs"/>
              </a:rPr>
              <a:t>VALORIZZAZIONE DEL PATRIMONIO PUBBLICO</a:t>
            </a:r>
          </a:p>
        </p:txBody>
      </p:sp>
      <p:pic>
        <p:nvPicPr>
          <p:cNvPr id="51" name="Immagine 50">
            <a:extLst>
              <a:ext uri="{FF2B5EF4-FFF2-40B4-BE49-F238E27FC236}">
                <a16:creationId xmlns:a16="http://schemas.microsoft.com/office/drawing/2014/main" id="{262F6700-E9F4-4F5E-9A85-3538E561125A}"/>
              </a:ext>
            </a:extLst>
          </p:cNvPr>
          <p:cNvPicPr>
            <a:picLocks noChangeAspect="1"/>
          </p:cNvPicPr>
          <p:nvPr/>
        </p:nvPicPr>
        <p:blipFill rotWithShape="1">
          <a:blip r:embed="rId2"/>
          <a:srcRect l="5113" t="19201" r="58662" b="13601"/>
          <a:stretch/>
        </p:blipFill>
        <p:spPr>
          <a:xfrm>
            <a:off x="397360" y="2542257"/>
            <a:ext cx="3312368" cy="3456384"/>
          </a:xfrm>
          <a:prstGeom prst="rect">
            <a:avLst/>
          </a:prstGeom>
        </p:spPr>
      </p:pic>
      <p:sp>
        <p:nvSpPr>
          <p:cNvPr id="52" name="CasellaDiTesto 51">
            <a:extLst>
              <a:ext uri="{FF2B5EF4-FFF2-40B4-BE49-F238E27FC236}">
                <a16:creationId xmlns:a16="http://schemas.microsoft.com/office/drawing/2014/main" id="{46D01DAD-E063-4378-9403-0DEDDDA70D21}"/>
              </a:ext>
            </a:extLst>
          </p:cNvPr>
          <p:cNvSpPr txBox="1"/>
          <p:nvPr/>
        </p:nvSpPr>
        <p:spPr>
          <a:xfrm>
            <a:off x="3709728" y="2902292"/>
            <a:ext cx="5111016" cy="3046988"/>
          </a:xfrm>
          <a:prstGeom prst="rect">
            <a:avLst/>
          </a:prstGeom>
          <a:noFill/>
        </p:spPr>
        <p:txBody>
          <a:bodyPr wrap="square" rtlCol="0">
            <a:spAutoFit/>
          </a:bodyPr>
          <a:lstStyle/>
          <a:p>
            <a:pPr algn="just"/>
            <a:r>
              <a:rPr lang="it-IT" sz="1600" b="1" dirty="0">
                <a:solidFill>
                  <a:schemeClr val="accent2"/>
                </a:solidFill>
              </a:rPr>
              <a:t>Art. 183 comma 15 </a:t>
            </a:r>
            <a:r>
              <a:rPr lang="it-IT" sz="1600" b="1" dirty="0" err="1">
                <a:solidFill>
                  <a:schemeClr val="accent2"/>
                </a:solidFill>
              </a:rPr>
              <a:t>DLgs</a:t>
            </a:r>
            <a:r>
              <a:rPr lang="it-IT" sz="1600" b="1" dirty="0">
                <a:solidFill>
                  <a:schemeClr val="accent2"/>
                </a:solidFill>
              </a:rPr>
              <a:t> 50/2016</a:t>
            </a:r>
          </a:p>
          <a:p>
            <a:pPr algn="just"/>
            <a:endParaRPr lang="it-IT" sz="1600" dirty="0">
              <a:solidFill>
                <a:schemeClr val="accent2"/>
              </a:solidFill>
            </a:endParaRPr>
          </a:p>
          <a:p>
            <a:pPr algn="just"/>
            <a:r>
              <a:rPr lang="it-IT" sz="1600" dirty="0">
                <a:solidFill>
                  <a:schemeClr val="accent2"/>
                </a:solidFill>
              </a:rPr>
              <a:t>Gli operatori economici presentano alle amministrazioni aggiudicatrici proposte relative alla realizzazione in concessione di lavori pubblici o di lavori di pubblica utilità.</a:t>
            </a:r>
          </a:p>
          <a:p>
            <a:pPr algn="just"/>
            <a:r>
              <a:rPr lang="it-IT" sz="1600" dirty="0">
                <a:solidFill>
                  <a:schemeClr val="accent2"/>
                </a:solidFill>
              </a:rPr>
              <a:t>La proposta contiene: </a:t>
            </a:r>
          </a:p>
          <a:p>
            <a:pPr marL="285750" indent="-285750" algn="just">
              <a:buFont typeface="Wingdings" panose="05000000000000000000" pitchFamily="2" charset="2"/>
              <a:buChar char="ü"/>
            </a:pPr>
            <a:r>
              <a:rPr lang="it-IT" sz="1600" b="1" dirty="0">
                <a:solidFill>
                  <a:schemeClr val="accent2"/>
                </a:solidFill>
              </a:rPr>
              <a:t>un progetto di fattibilità, </a:t>
            </a:r>
          </a:p>
          <a:p>
            <a:pPr marL="285750" indent="-285750" algn="just">
              <a:buFont typeface="Wingdings" panose="05000000000000000000" pitchFamily="2" charset="2"/>
              <a:buChar char="ü"/>
            </a:pPr>
            <a:r>
              <a:rPr lang="it-IT" sz="1600" b="1" dirty="0">
                <a:solidFill>
                  <a:schemeClr val="accent2"/>
                </a:solidFill>
              </a:rPr>
              <a:t>una bozza di convenzione, </a:t>
            </a:r>
          </a:p>
          <a:p>
            <a:pPr marL="285750" indent="-285750" algn="just">
              <a:buFont typeface="Wingdings" panose="05000000000000000000" pitchFamily="2" charset="2"/>
              <a:buChar char="ü"/>
            </a:pPr>
            <a:r>
              <a:rPr lang="it-IT" sz="1600" b="1" dirty="0">
                <a:solidFill>
                  <a:schemeClr val="accent2"/>
                </a:solidFill>
              </a:rPr>
              <a:t>il piano economico-finanziario asseverato </a:t>
            </a:r>
          </a:p>
          <a:p>
            <a:pPr marL="285750" indent="-285750" algn="just">
              <a:buFont typeface="Wingdings" panose="05000000000000000000" pitchFamily="2" charset="2"/>
              <a:buChar char="ü"/>
            </a:pPr>
            <a:r>
              <a:rPr lang="it-IT" sz="1600" b="1" dirty="0">
                <a:solidFill>
                  <a:schemeClr val="accent2"/>
                </a:solidFill>
              </a:rPr>
              <a:t>e la specificazione delle caratteristiche del servizio e della gestione.</a:t>
            </a:r>
          </a:p>
        </p:txBody>
      </p:sp>
      <p:sp>
        <p:nvSpPr>
          <p:cNvPr id="53" name="Rettangolo 52">
            <a:extLst>
              <a:ext uri="{FF2B5EF4-FFF2-40B4-BE49-F238E27FC236}">
                <a16:creationId xmlns:a16="http://schemas.microsoft.com/office/drawing/2014/main" id="{D563EC43-7C17-45EF-BE42-2C86D71A23A2}"/>
              </a:ext>
            </a:extLst>
          </p:cNvPr>
          <p:cNvSpPr/>
          <p:nvPr/>
        </p:nvSpPr>
        <p:spPr>
          <a:xfrm>
            <a:off x="1415632" y="4260289"/>
            <a:ext cx="2232248" cy="79208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154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PPWINSEGMENT1START" val="1"/>
  <p:tag name="PPWINSEGMENT1LENGTH" val="40"/>
  <p:tag name="PPWINSEGMENT1SOURCERTF" val="{\rtf1\ansi\deff0{\fonttbl{\f0\fcharset0 Arial Narrow;}}{\colortbl\red111\green78\blue65;}{\f0\fs56\cf0 Vision et volont\'E9 de d\'E9veloppement\par}}"/>
  <p:tag name="PPWINSEGMENT1TARGETRTF" val="{\rtf1\ansi\deff1{\fonttbl{\f1\fcharset0 Arial;}{\f2\fcharset0 Arial Narrow;}}{\colortbl\red0\green0\blue0;\red111\green78\blue65;}{\f2\fs56\cf1 Vision and determination for development\par}}"/>
  <p:tag name="PPWINLASTSAVEDTRANSLATION" val="Vision and determination for development"/>
  <p:tag name="PPWINALREADYSEGMENTED" val="True"/>
  <p:tag name="PPWINTOTALSEGMENTS" val="1"/>
</p:tagLst>
</file>

<file path=ppt/tags/tag4.xml><?xml version="1.0" encoding="utf-8"?>
<p:tagLst xmlns:a="http://schemas.openxmlformats.org/drawingml/2006/main" xmlns:r="http://schemas.openxmlformats.org/officeDocument/2006/relationships" xmlns:p="http://schemas.openxmlformats.org/presentationml/2006/main">
  <p:tag name="PPWINSEGMENT1START" val="1"/>
  <p:tag name="PPWINSEGMENT1LENGTH" val="40"/>
  <p:tag name="PPWINSEGMENT1SOURCERTF" val="{\rtf1\ansi\deff0{\fonttbl{\f0\fcharset0 Arial Narrow;}}{\colortbl\red111\green78\blue65;}{\f0\fs56\cf0 Vision et volont\'E9 de d\'E9veloppement\par}}"/>
  <p:tag name="PPWINSEGMENT1TARGETRTF" val="{\rtf1\ansi\deff1{\fonttbl{\f1\fcharset0 Arial;}{\f2\fcharset0 Arial Narrow;}}{\colortbl\red0\green0\blue0;\red111\green78\blue65;}{\f2\fs56\cf1 Vision and determination for development\par}}"/>
  <p:tag name="PPWINLASTSAVEDTRANSLATION" val="Vision and determination for development"/>
  <p:tag name="PPWINALREADYSEGMENTED" val="True"/>
  <p:tag name="PPWINTOTALSEGMENTS" val="1"/>
</p:tagLst>
</file>

<file path=ppt/tags/tag5.xml><?xml version="1.0" encoding="utf-8"?>
<p:tagLst xmlns:a="http://schemas.openxmlformats.org/drawingml/2006/main" xmlns:r="http://schemas.openxmlformats.org/officeDocument/2006/relationships" xmlns:p="http://schemas.openxmlformats.org/presentationml/2006/main">
  <p:tag name="PPWINSEGMENT1START" val="1"/>
  <p:tag name="PPWINSEGMENT1LENGTH" val="40"/>
  <p:tag name="PPWINSEGMENT1SOURCERTF" val="{\rtf1\ansi\deff0{\fonttbl{\f0\fcharset0 Arial Narrow;}}{\colortbl\red111\green78\blue65;}{\f0\fs56\cf0 Vision et volont\'E9 de d\'E9veloppement\par}}"/>
  <p:tag name="PPWINSEGMENT1TARGETRTF" val="{\rtf1\ansi\deff1{\fonttbl{\f1\fcharset0 Arial;}{\f2\fcharset0 Arial Narrow;}}{\colortbl\red0\green0\blue0;\red111\green78\blue65;}{\f2\fs56\cf1 Vision and determination for development\par}}"/>
  <p:tag name="PPWINLASTSAVEDTRANSLATION" val="Vision and determination for development"/>
  <p:tag name="PPWINALREADYSEGMENTED" val="True"/>
  <p:tag name="PPWINTOTALSEGMENTS" val="1"/>
</p:tagLst>
</file>

<file path=ppt/tags/tag6.xml><?xml version="1.0" encoding="utf-8"?>
<p:tagLst xmlns:a="http://schemas.openxmlformats.org/drawingml/2006/main" xmlns:r="http://schemas.openxmlformats.org/officeDocument/2006/relationships" xmlns:p="http://schemas.openxmlformats.org/presentationml/2006/main">
  <p:tag name="PPWINSEGMENT1START" val="1"/>
  <p:tag name="PPWINSEGMENT1LENGTH" val="40"/>
  <p:tag name="PPWINSEGMENT1SOURCERTF" val="{\rtf1\ansi\deff0{\fonttbl{\f0\fcharset0 Arial Narrow;}}{\colortbl\red111\green78\blue65;}{\f0\fs56\cf0 Vision et volont\'E9 de d\'E9veloppement\par}}"/>
  <p:tag name="PPWINSEGMENT1TARGETRTF" val="{\rtf1\ansi\deff1{\fonttbl{\f1\fcharset0 Arial;}{\f2\fcharset0 Arial Narrow;}}{\colortbl\red0\green0\blue0;\red111\green78\blue65;}{\f2\fs56\cf1 Vision and determination for development\par}}"/>
  <p:tag name="PPWINLASTSAVEDTRANSLATION" val="Vision and determination for development"/>
  <p:tag name="PPWINALREADYSEGMENTED" val="True"/>
  <p:tag name="PPWINTOTALSEGMENTS" val="1"/>
</p:tagLst>
</file>

<file path=ppt/theme/theme1.xml><?xml version="1.0" encoding="utf-8"?>
<a:theme xmlns:a="http://schemas.openxmlformats.org/drawingml/2006/main" name="ENGIE_4-3_EN_SANS BANDEAU">
  <a:themeElements>
    <a:clrScheme name="ENGIE">
      <a:dk1>
        <a:srgbClr val="424242"/>
      </a:dk1>
      <a:lt1>
        <a:sysClr val="window" lastClr="FFFFFF"/>
      </a:lt1>
      <a:dk2>
        <a:srgbClr val="000000"/>
      </a:dk2>
      <a:lt2>
        <a:srgbClr val="B1B1B1"/>
      </a:lt2>
      <a:accent1>
        <a:srgbClr val="00AAFF"/>
      </a:accent1>
      <a:accent2>
        <a:srgbClr val="0078BE"/>
      </a:accent2>
      <a:accent3>
        <a:srgbClr val="910F7D"/>
      </a:accent3>
      <a:accent4>
        <a:srgbClr val="F07D00"/>
      </a:accent4>
      <a:accent5>
        <a:srgbClr val="E62D87"/>
      </a:accent5>
      <a:accent6>
        <a:srgbClr val="007873"/>
      </a:accent6>
      <a:hlink>
        <a:srgbClr val="424242"/>
      </a:hlink>
      <a:folHlink>
        <a:srgbClr val="4242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IE_Vert">
  <a:themeElements>
    <a:clrScheme name="ENGIE">
      <a:dk1>
        <a:srgbClr val="424242"/>
      </a:dk1>
      <a:lt1>
        <a:sysClr val="window" lastClr="FFFFFF"/>
      </a:lt1>
      <a:dk2>
        <a:srgbClr val="000000"/>
      </a:dk2>
      <a:lt2>
        <a:srgbClr val="B1B1B1"/>
      </a:lt2>
      <a:accent1>
        <a:srgbClr val="00AAFF"/>
      </a:accent1>
      <a:accent2>
        <a:srgbClr val="0078BE"/>
      </a:accent2>
      <a:accent3>
        <a:srgbClr val="910F7D"/>
      </a:accent3>
      <a:accent4>
        <a:srgbClr val="F07D00"/>
      </a:accent4>
      <a:accent5>
        <a:srgbClr val="E62D87"/>
      </a:accent5>
      <a:accent6>
        <a:srgbClr val="007873"/>
      </a:accent6>
      <a:hlink>
        <a:srgbClr val="424242"/>
      </a:hlink>
      <a:folHlink>
        <a:srgbClr val="4242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GIE_4-3_FR_Light">
  <a:themeElements>
    <a:clrScheme name="ENGIE_2">
      <a:dk1>
        <a:srgbClr val="424242"/>
      </a:dk1>
      <a:lt1>
        <a:sysClr val="window" lastClr="FFFFFF"/>
      </a:lt1>
      <a:dk2>
        <a:srgbClr val="000000"/>
      </a:dk2>
      <a:lt2>
        <a:srgbClr val="B1B1B1"/>
      </a:lt2>
      <a:accent1>
        <a:srgbClr val="00AAFF"/>
      </a:accent1>
      <a:accent2>
        <a:srgbClr val="96BE0F"/>
      </a:accent2>
      <a:accent3>
        <a:srgbClr val="F07D00"/>
      </a:accent3>
      <a:accent4>
        <a:srgbClr val="E62D87"/>
      </a:accent4>
      <a:accent5>
        <a:srgbClr val="910F7D"/>
      </a:accent5>
      <a:accent6>
        <a:srgbClr val="0078BE"/>
      </a:accent6>
      <a:hlink>
        <a:srgbClr val="424242"/>
      </a:hlink>
      <a:folHlink>
        <a:srgbClr val="4242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DF.Documents" ma:contentTypeID="0x0101001D8A035B0DD65A44B853A82D334FC05A003EEA3C30E9A6A042965ABAF7380B435E" ma:contentTypeVersion="5" ma:contentTypeDescription="" ma:contentTypeScope="" ma:versionID="39d374b70bf491658f056a2f231ec4df">
  <xsd:schema xmlns:xsd="http://www.w3.org/2001/XMLSchema" xmlns:xs="http://www.w3.org/2001/XMLSchema" xmlns:p="http://schemas.microsoft.com/office/2006/metadata/properties" xmlns:ns1="http://schemas.microsoft.com/sharepoint/v3" xmlns:ns2="29edd871-f5f6-4831-9554-9ba1892ee535" xmlns:ns3="a921b6a6-03d0-48c5-b4d5-b2c4a8abf158" targetNamespace="http://schemas.microsoft.com/office/2006/metadata/properties" ma:root="true" ma:fieldsID="c18b7bbaa5f88cbf498aa99a9d085afb" ns1:_="" ns2:_="" ns3:_="">
    <xsd:import namespace="http://schemas.microsoft.com/sharepoint/v3"/>
    <xsd:import namespace="29edd871-f5f6-4831-9554-9ba1892ee535"/>
    <xsd:import namespace="a921b6a6-03d0-48c5-b4d5-b2c4a8abf158"/>
    <xsd:element name="properties">
      <xsd:complexType>
        <xsd:sequence>
          <xsd:element name="documentManagement">
            <xsd:complexType>
              <xsd:all>
                <xsd:element ref="ns2:_dlc_DocId" minOccurs="0"/>
                <xsd:element ref="ns2:_dlc_DocIdUrl" minOccurs="0"/>
                <xsd:element ref="ns2:_dlc_DocIdPersistId" minOccurs="0"/>
                <xsd:element ref="ns3:c6c7e2546d0f4889818c75e6895e8337" minOccurs="0"/>
                <xsd:element ref="ns2:TaxCatchAll" minOccurs="0"/>
                <xsd:element ref="ns2:TaxCatchAllLabel"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5" nillable="true" ma:displayName="Valutazione (0-5)" ma:decimals="2" ma:description="Valore medio di tutte le valutazioni inserite" ma:internalName="AverageRating" ma:readOnly="true">
      <xsd:simpleType>
        <xsd:restriction base="dms:Number"/>
      </xsd:simpleType>
    </xsd:element>
    <xsd:element name="RatingCount" ma:index="16" nillable="true" ma:displayName="Numero di valutazioni" ma:decimals="0" ma:description="Numero di valutazioni inserite"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9edd871-f5f6-4831-9554-9ba1892ee535"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ccc176fd-fc5a-4902-a0d2-21af5bb7c246}" ma:internalName="TaxCatchAll" ma:showField="CatchAllData" ma:web="8cd366fc-e566-499b-91fc-dfe0960461d6">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ccc176fd-fc5a-4902-a0d2-21af5bb7c246}" ma:internalName="TaxCatchAllLabel" ma:readOnly="true" ma:showField="CatchAllDataLabel" ma:web="8cd366fc-e566-499b-91fc-dfe0960461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921b6a6-03d0-48c5-b4d5-b2c4a8abf158" elementFormDefault="qualified">
    <xsd:import namespace="http://schemas.microsoft.com/office/2006/documentManagement/types"/>
    <xsd:import namespace="http://schemas.microsoft.com/office/infopath/2007/PartnerControls"/>
    <xsd:element name="c6c7e2546d0f4889818c75e6895e8337" ma:index="11" nillable="true" ma:taxonomy="true" ma:internalName="c6c7e2546d0f4889818c75e6895e8337" ma:taxonomyFieldName="Categoria_x0020_Documenti" ma:displayName="Categoria Documenti" ma:indexed="true" ma:default="" ma:fieldId="{c6c7e254-6d0f-4889-818c-75e6895e8337}" ma:sspId="e32e42fe-d70e-4c16-88b1-f850e6e79e0a" ma:termSetId="9812ce70-f1d4-42be-b0aa-8d7c3b66f31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6c7e2546d0f4889818c75e6895e8337 xmlns="a921b6a6-03d0-48c5-b4d5-b2c4a8abf158">
      <Terms xmlns="http://schemas.microsoft.com/office/infopath/2007/PartnerControls"/>
    </c6c7e2546d0f4889818c75e6895e8337>
    <TaxCatchAll xmlns="29edd871-f5f6-4831-9554-9ba1892ee535"/>
    <AverageRating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6ED7355-1C3C-4641-9E0E-E079949A1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edd871-f5f6-4831-9554-9ba1892ee535"/>
    <ds:schemaRef ds:uri="a921b6a6-03d0-48c5-b4d5-b2c4a8abf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14FF3-18C4-498D-93D3-3DE9A8293721}">
  <ds:schemaRefs>
    <ds:schemaRef ds:uri="http://schemas.microsoft.com/sharepoint/v3/contenttype/forms"/>
  </ds:schemaRefs>
</ds:datastoreItem>
</file>

<file path=customXml/itemProps3.xml><?xml version="1.0" encoding="utf-8"?>
<ds:datastoreItem xmlns:ds="http://schemas.openxmlformats.org/officeDocument/2006/customXml" ds:itemID="{F20F0212-42E7-494C-8ABE-1F3D7A9A05C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29edd871-f5f6-4831-9554-9ba1892ee535"/>
    <ds:schemaRef ds:uri="a921b6a6-03d0-48c5-b4d5-b2c4a8abf158"/>
    <ds:schemaRef ds:uri="http://www.w3.org/XML/1998/namespace"/>
  </ds:schemaRefs>
</ds:datastoreItem>
</file>

<file path=customXml/itemProps4.xml><?xml version="1.0" encoding="utf-8"?>
<ds:datastoreItem xmlns:ds="http://schemas.openxmlformats.org/officeDocument/2006/customXml" ds:itemID="{F19C06B0-4404-499D-82E5-19ADD18109DD}">
  <ds:schemaRefs>
    <ds:schemaRef ds:uri="http://schemas.microsoft.com/sharepoint/events"/>
  </ds:schemaRefs>
</ds:datastoreItem>
</file>

<file path=docMetadata/LabelInfo.xml><?xml version="1.0" encoding="utf-8"?>
<clbl:labelList xmlns:clbl="http://schemas.microsoft.com/office/2020/mipLabelMetadata">
  <clbl:label id="{c135c4ba-2280-41f8-be7d-6f21d368baa3}" enabled="1" method="Standard" siteId="{24139d14-c62c-4c47-8bdd-ce71ea1d50cf}" removed="0"/>
</clbl:labelList>
</file>

<file path=docProps/app.xml><?xml version="1.0" encoding="utf-8"?>
<Properties xmlns="http://schemas.openxmlformats.org/officeDocument/2006/extended-properties" xmlns:vt="http://schemas.openxmlformats.org/officeDocument/2006/docPropsVTypes">
  <Template>GDFSUEZ_verticale_fr</Template>
  <TotalTime>0</TotalTime>
  <Words>2446</Words>
  <Application>Microsoft Office PowerPoint</Application>
  <PresentationFormat>Presentazione su schermo (4:3)</PresentationFormat>
  <Paragraphs>341</Paragraphs>
  <Slides>32</Slides>
  <Notes>0</Notes>
  <HiddenSlides>0</HiddenSlides>
  <MMClips>0</MMClips>
  <ScaleCrop>false</ScaleCrop>
  <HeadingPairs>
    <vt:vector size="8" baseType="variant">
      <vt:variant>
        <vt:lpstr>Caratteri utilizzati</vt:lpstr>
      </vt:variant>
      <vt:variant>
        <vt:i4>9</vt:i4>
      </vt:variant>
      <vt:variant>
        <vt:lpstr>Tema</vt:lpstr>
      </vt:variant>
      <vt:variant>
        <vt:i4>3</vt:i4>
      </vt:variant>
      <vt:variant>
        <vt:lpstr>Server OLE incorporati</vt:lpstr>
      </vt:variant>
      <vt:variant>
        <vt:i4>1</vt:i4>
      </vt:variant>
      <vt:variant>
        <vt:lpstr>Titoli diapositive</vt:lpstr>
      </vt:variant>
      <vt:variant>
        <vt:i4>32</vt:i4>
      </vt:variant>
    </vt:vector>
  </HeadingPairs>
  <TitlesOfParts>
    <vt:vector size="45" baseType="lpstr">
      <vt:lpstr>72 Black</vt:lpstr>
      <vt:lpstr>Arial</vt:lpstr>
      <vt:lpstr>Arial Black</vt:lpstr>
      <vt:lpstr>Calibri</vt:lpstr>
      <vt:lpstr>ClanPro-Medium</vt:lpstr>
      <vt:lpstr>Lato</vt:lpstr>
      <vt:lpstr>Roboto</vt:lpstr>
      <vt:lpstr>Times New Roman</vt:lpstr>
      <vt:lpstr>Wingdings</vt:lpstr>
      <vt:lpstr>ENGIE_4-3_EN_SANS BANDEAU</vt:lpstr>
      <vt:lpstr>ENGIE_Vert</vt:lpstr>
      <vt:lpstr>ENGIE_4-3_FR_Light</vt:lpstr>
      <vt:lpstr>Diapositive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GDF SUEZ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Opération Promotionnelle DARTY</dc:title>
  <dc:creator>Maxime WEISS</dc:creator>
  <cp:lastModifiedBy>DE SANCTIS Cinzia (ENGIE Italy)</cp:lastModifiedBy>
  <cp:revision>1465</cp:revision>
  <cp:lastPrinted>2023-04-11T10:23:01Z</cp:lastPrinted>
  <dcterms:created xsi:type="dcterms:W3CDTF">2014-03-27T14:48:20Z</dcterms:created>
  <dcterms:modified xsi:type="dcterms:W3CDTF">2023-04-17T10:59:26Z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0x0101001D8A035B0DD65A44B853A82D334FC05A003EEA3C30E9A6A042965ABAF7380B435E</vt:lpwstr>
  </property>
  <property fmtid="{D5CDD505-2E9C-101B-9397-08002B2CF9AE}" pid="3" name="Categoria_x0020_Documenti">
    <vt:lpwstr/>
  </property>
  <property fmtid="{D5CDD505-2E9C-101B-9397-08002B2CF9AE}" pid="4" name="Categoria Documenti">
    <vt:lpwstr/>
  </property>
  <property fmtid="{D5CDD505-2E9C-101B-9397-08002B2CF9AE}" pid="5" name="MSIP_Label_c135c4ba-2280-41f8-be7d-6f21d368baa3_Enabled">
    <vt:lpwstr>true</vt:lpwstr>
  </property>
  <property fmtid="{D5CDD505-2E9C-101B-9397-08002B2CF9AE}" pid="6" name="MSIP_Label_c135c4ba-2280-41f8-be7d-6f21d368baa3_SetDate">
    <vt:lpwstr>2022-03-31T07:46:26Z</vt:lpwstr>
  </property>
  <property fmtid="{D5CDD505-2E9C-101B-9397-08002B2CF9AE}" pid="7" name="MSIP_Label_c135c4ba-2280-41f8-be7d-6f21d368baa3_Method">
    <vt:lpwstr>Standard</vt:lpwstr>
  </property>
  <property fmtid="{D5CDD505-2E9C-101B-9397-08002B2CF9AE}" pid="8" name="MSIP_Label_c135c4ba-2280-41f8-be7d-6f21d368baa3_Name">
    <vt:lpwstr>c135c4ba-2280-41f8-be7d-6f21d368baa3</vt:lpwstr>
  </property>
  <property fmtid="{D5CDD505-2E9C-101B-9397-08002B2CF9AE}" pid="9" name="MSIP_Label_c135c4ba-2280-41f8-be7d-6f21d368baa3_SiteId">
    <vt:lpwstr>24139d14-c62c-4c47-8bdd-ce71ea1d50cf</vt:lpwstr>
  </property>
  <property fmtid="{D5CDD505-2E9C-101B-9397-08002B2CF9AE}" pid="10" name="MSIP_Label_c135c4ba-2280-41f8-be7d-6f21d368baa3_ActionId">
    <vt:lpwstr>73ae82c0-c371-4bbb-8262-ee4fc9199020</vt:lpwstr>
  </property>
  <property fmtid="{D5CDD505-2E9C-101B-9397-08002B2CF9AE}" pid="11" name="MSIP_Label_c135c4ba-2280-41f8-be7d-6f21d368baa3_ContentBits">
    <vt:lpwstr>0</vt:lpwstr>
  </property>
</Properties>
</file>